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42" r:id="rId2"/>
    <p:sldId id="343" r:id="rId3"/>
    <p:sldId id="344" r:id="rId4"/>
    <p:sldId id="345" r:id="rId5"/>
    <p:sldId id="346" r:id="rId6"/>
    <p:sldId id="347" r:id="rId7"/>
    <p:sldId id="348" r:id="rId8"/>
    <p:sldId id="349" r:id="rId9"/>
    <p:sldId id="350"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 id="367" r:id="rId27"/>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AE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83" autoAdjust="0"/>
    <p:restoredTop sz="94660"/>
  </p:normalViewPr>
  <p:slideViewPr>
    <p:cSldViewPr snapToGrid="0">
      <p:cViewPr varScale="1">
        <p:scale>
          <a:sx n="117" d="100"/>
          <a:sy n="117" d="100"/>
        </p:scale>
        <p:origin x="125" y="96"/>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ACAA7C65-B6F5-44C3-AB3B-E7E5D716C528}" type="datetimeFigureOut">
              <a:rPr lang="zh-CN" altLang="en-US" smtClean="0"/>
              <a:t>2021/4/22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2A122D9-700C-4B24-A0FF-0D199764DF09}" type="slidenum">
              <a:rPr lang="zh-CN" altLang="en-US" smtClean="0"/>
              <a:t>‹#›</a:t>
            </a:fld>
            <a:endParaRPr lang="zh-CN" altLang="en-US"/>
          </a:p>
        </p:txBody>
      </p:sp>
    </p:spTree>
    <p:extLst>
      <p:ext uri="{BB962C8B-B14F-4D97-AF65-F5344CB8AC3E}">
        <p14:creationId xmlns:p14="http://schemas.microsoft.com/office/powerpoint/2010/main" val="1890220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A7C65-B6F5-44C3-AB3B-E7E5D716C528}" type="datetimeFigureOut">
              <a:rPr lang="zh-CN" altLang="en-US" smtClean="0"/>
              <a:t>2021/4/22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2A122D9-700C-4B24-A0FF-0D199764DF09}" type="slidenum">
              <a:rPr lang="zh-CN" altLang="en-US" smtClean="0"/>
              <a:t>‹#›</a:t>
            </a:fld>
            <a:endParaRPr lang="zh-CN" altLang="en-US"/>
          </a:p>
        </p:txBody>
      </p:sp>
    </p:spTree>
    <p:extLst>
      <p:ext uri="{BB962C8B-B14F-4D97-AF65-F5344CB8AC3E}">
        <p14:creationId xmlns:p14="http://schemas.microsoft.com/office/powerpoint/2010/main" val="1456063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2" y="273845"/>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A7C65-B6F5-44C3-AB3B-E7E5D716C528}" type="datetimeFigureOut">
              <a:rPr lang="zh-CN" altLang="en-US" smtClean="0"/>
              <a:t>2021/4/22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2A122D9-700C-4B24-A0FF-0D199764DF09}" type="slidenum">
              <a:rPr lang="zh-CN" altLang="en-US" smtClean="0"/>
              <a:t>‹#›</a:t>
            </a:fld>
            <a:endParaRPr lang="zh-CN" altLang="en-US"/>
          </a:p>
        </p:txBody>
      </p:sp>
      <p:sp>
        <p:nvSpPr>
          <p:cNvPr id="8" name="矩形 7"/>
          <p:cNvSpPr/>
          <p:nvPr userDrawn="1"/>
        </p:nvSpPr>
        <p:spPr>
          <a:xfrm>
            <a:off x="661685" y="3816740"/>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1427576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A7C65-B6F5-44C3-AB3B-E7E5D716C528}" type="datetimeFigureOut">
              <a:rPr lang="zh-CN" altLang="en-US" smtClean="0"/>
              <a:t>2021/4/22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2A122D9-700C-4B24-A0FF-0D199764DF09}" type="slidenum">
              <a:rPr lang="zh-CN" altLang="en-US" smtClean="0"/>
              <a:t>‹#›</a:t>
            </a:fld>
            <a:endParaRPr lang="zh-CN" altLang="en-US"/>
          </a:p>
        </p:txBody>
      </p:sp>
    </p:spTree>
    <p:extLst>
      <p:ext uri="{BB962C8B-B14F-4D97-AF65-F5344CB8AC3E}">
        <p14:creationId xmlns:p14="http://schemas.microsoft.com/office/powerpoint/2010/main" val="3736242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ACAA7C65-B6F5-44C3-AB3B-E7E5D716C528}" type="datetimeFigureOut">
              <a:rPr lang="zh-CN" altLang="en-US" smtClean="0"/>
              <a:t>2021/4/22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2A122D9-700C-4B24-A0FF-0D199764DF09}" type="slidenum">
              <a:rPr lang="zh-CN" altLang="en-US" smtClean="0"/>
              <a:t>‹#›</a:t>
            </a:fld>
            <a:endParaRPr lang="zh-CN" altLang="en-US"/>
          </a:p>
        </p:txBody>
      </p:sp>
    </p:spTree>
    <p:extLst>
      <p:ext uri="{BB962C8B-B14F-4D97-AF65-F5344CB8AC3E}">
        <p14:creationId xmlns:p14="http://schemas.microsoft.com/office/powerpoint/2010/main" val="264877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A7C65-B6F5-44C3-AB3B-E7E5D716C528}" type="datetimeFigureOut">
              <a:rPr lang="zh-CN" altLang="en-US" smtClean="0"/>
              <a:t>2021/4/22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2A122D9-700C-4B24-A0FF-0D199764DF09}" type="slidenum">
              <a:rPr lang="zh-CN" altLang="en-US" smtClean="0"/>
              <a:t>‹#›</a:t>
            </a:fld>
            <a:endParaRPr lang="zh-CN" altLang="en-US"/>
          </a:p>
        </p:txBody>
      </p:sp>
    </p:spTree>
    <p:extLst>
      <p:ext uri="{BB962C8B-B14F-4D97-AF65-F5344CB8AC3E}">
        <p14:creationId xmlns:p14="http://schemas.microsoft.com/office/powerpoint/2010/main" val="182006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2"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A7C65-B6F5-44C3-AB3B-E7E5D716C528}" type="datetimeFigureOut">
              <a:rPr lang="zh-CN" altLang="en-US" smtClean="0"/>
              <a:t>2021/4/22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2A122D9-700C-4B24-A0FF-0D199764DF09}" type="slidenum">
              <a:rPr lang="zh-CN" altLang="en-US" smtClean="0"/>
              <a:t>‹#›</a:t>
            </a:fld>
            <a:endParaRPr lang="zh-CN" altLang="en-US"/>
          </a:p>
        </p:txBody>
      </p:sp>
    </p:spTree>
    <p:extLst>
      <p:ext uri="{BB962C8B-B14F-4D97-AF65-F5344CB8AC3E}">
        <p14:creationId xmlns:p14="http://schemas.microsoft.com/office/powerpoint/2010/main" val="3997423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A7C65-B6F5-44C3-AB3B-E7E5D716C528}" type="datetimeFigureOut">
              <a:rPr lang="zh-CN" altLang="en-US" smtClean="0"/>
              <a:t>2021/4/22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2A122D9-700C-4B24-A0FF-0D199764DF09}" type="slidenum">
              <a:rPr lang="zh-CN" altLang="en-US" smtClean="0"/>
              <a:t>‹#›</a:t>
            </a:fld>
            <a:endParaRPr lang="zh-CN" altLang="en-US"/>
          </a:p>
        </p:txBody>
      </p:sp>
    </p:spTree>
    <p:extLst>
      <p:ext uri="{BB962C8B-B14F-4D97-AF65-F5344CB8AC3E}">
        <p14:creationId xmlns:p14="http://schemas.microsoft.com/office/powerpoint/2010/main" val="2773082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A7C65-B6F5-44C3-AB3B-E7E5D716C528}" type="datetimeFigureOut">
              <a:rPr lang="zh-CN" altLang="en-US" smtClean="0"/>
              <a:t>2021/4/22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2A122D9-700C-4B24-A0FF-0D199764DF09}" type="slidenum">
              <a:rPr lang="zh-CN" altLang="en-US" smtClean="0"/>
              <a:t>‹#›</a:t>
            </a:fld>
            <a:endParaRPr lang="zh-CN" altLang="en-US"/>
          </a:p>
        </p:txBody>
      </p:sp>
    </p:spTree>
    <p:extLst>
      <p:ext uri="{BB962C8B-B14F-4D97-AF65-F5344CB8AC3E}">
        <p14:creationId xmlns:p14="http://schemas.microsoft.com/office/powerpoint/2010/main" val="914474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ACAA7C65-B6F5-44C3-AB3B-E7E5D716C528}" type="datetimeFigureOut">
              <a:rPr lang="zh-CN" altLang="en-US" smtClean="0"/>
              <a:t>2021/4/22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2A122D9-700C-4B24-A0FF-0D199764DF09}" type="slidenum">
              <a:rPr lang="zh-CN" altLang="en-US" smtClean="0"/>
              <a:t>‹#›</a:t>
            </a:fld>
            <a:endParaRPr lang="zh-CN" altLang="en-US"/>
          </a:p>
        </p:txBody>
      </p:sp>
    </p:spTree>
    <p:extLst>
      <p:ext uri="{BB962C8B-B14F-4D97-AF65-F5344CB8AC3E}">
        <p14:creationId xmlns:p14="http://schemas.microsoft.com/office/powerpoint/2010/main" val="3867751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ACAA7C65-B6F5-44C3-AB3B-E7E5D716C528}" type="datetimeFigureOut">
              <a:rPr lang="zh-CN" altLang="en-US" smtClean="0"/>
              <a:t>2021/4/22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2A122D9-700C-4B24-A0FF-0D199764DF09}" type="slidenum">
              <a:rPr lang="zh-CN" altLang="en-US" smtClean="0"/>
              <a:t>‹#›</a:t>
            </a:fld>
            <a:endParaRPr lang="zh-CN" altLang="en-US"/>
          </a:p>
        </p:txBody>
      </p:sp>
    </p:spTree>
    <p:extLst>
      <p:ext uri="{BB962C8B-B14F-4D97-AF65-F5344CB8AC3E}">
        <p14:creationId xmlns:p14="http://schemas.microsoft.com/office/powerpoint/2010/main" val="1184666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A7C65-B6F5-44C3-AB3B-E7E5D716C528}" type="datetimeFigureOut">
              <a:rPr lang="zh-CN" altLang="en-US" smtClean="0"/>
              <a:t>2021/4/22</a:t>
            </a:fld>
            <a:endParaRPr lang="zh-CN" alt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2A122D9-700C-4B24-A0FF-0D199764DF09}" type="slidenum">
              <a:rPr lang="zh-CN" altLang="en-US" smtClean="0"/>
              <a:t>‹#›</a:t>
            </a:fld>
            <a:endParaRPr lang="zh-CN" altLang="en-US"/>
          </a:p>
        </p:txBody>
      </p:sp>
    </p:spTree>
    <p:extLst>
      <p:ext uri="{BB962C8B-B14F-4D97-AF65-F5344CB8AC3E}">
        <p14:creationId xmlns:p14="http://schemas.microsoft.com/office/powerpoint/2010/main" val="1005795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vip.xbgit.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2" Type="http://schemas.openxmlformats.org/officeDocument/2006/relationships/tags" Target="../tags/tag15.xml"/><Relationship Id="rId16"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tags" Target="../tags/tag28.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6" Type="http://schemas.openxmlformats.org/officeDocument/2006/relationships/image" Target="../media/image6.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5.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4965339"/>
            <a:ext cx="9150394" cy="174193"/>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文本框 13"/>
          <p:cNvSpPr txBox="1">
            <a:spLocks noChangeArrowheads="1"/>
          </p:cNvSpPr>
          <p:nvPr/>
        </p:nvSpPr>
        <p:spPr bwMode="auto">
          <a:xfrm>
            <a:off x="2002527" y="2722829"/>
            <a:ext cx="514540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l">
              <a:lnSpc>
                <a:spcPct val="100000"/>
              </a:lnSpc>
              <a:spcBef>
                <a:spcPct val="0"/>
              </a:spcBef>
              <a:buNone/>
            </a:pPr>
            <a:r>
              <a:rPr lang="en-US" altLang="zh-CN" sz="1800" dirty="0">
                <a:solidFill>
                  <a:srgbClr val="242B33"/>
                </a:solidFill>
                <a:latin typeface="微软雅黑" panose="020B0503020204020204" pitchFamily="34" charset="-122"/>
                <a:ea typeface="微软雅黑" panose="020B0503020204020204" pitchFamily="34" charset="-122"/>
              </a:rPr>
              <a:t>Campus comprehensive management system</a:t>
            </a:r>
          </a:p>
        </p:txBody>
      </p:sp>
      <p:sp>
        <p:nvSpPr>
          <p:cNvPr id="23" name="文本框 14"/>
          <p:cNvSpPr txBox="1">
            <a:spLocks noChangeArrowheads="1"/>
          </p:cNvSpPr>
          <p:nvPr/>
        </p:nvSpPr>
        <p:spPr bwMode="auto">
          <a:xfrm>
            <a:off x="2186813" y="3932483"/>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1800" dirty="0">
                <a:solidFill>
                  <a:srgbClr val="242B33"/>
                </a:solidFill>
                <a:latin typeface="微软雅黑" panose="020B0503020204020204" pitchFamily="34" charset="-122"/>
                <a:ea typeface="微软雅黑" panose="020B0503020204020204" pitchFamily="34" charset="-122"/>
              </a:rPr>
              <a:t>答辩人：张天宝</a:t>
            </a:r>
          </a:p>
        </p:txBody>
      </p:sp>
      <p:sp>
        <p:nvSpPr>
          <p:cNvPr id="24" name="文本框 15"/>
          <p:cNvSpPr txBox="1">
            <a:spLocks noChangeArrowheads="1"/>
          </p:cNvSpPr>
          <p:nvPr/>
        </p:nvSpPr>
        <p:spPr bwMode="auto">
          <a:xfrm>
            <a:off x="1714525" y="1741463"/>
            <a:ext cx="566928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5400" b="1" dirty="0">
                <a:latin typeface="微软雅黑" panose="020B0503020204020204" pitchFamily="34" charset="-122"/>
                <a:ea typeface="微软雅黑" panose="020B0503020204020204" pitchFamily="34" charset="-122"/>
                <a:hlinkClick r:id="rId2">
                  <a:extLst>
                    <a:ext uri="{A12FA001-AC4F-418D-AE19-62706E023703}">
                      <ahyp:hlinkClr xmlns:ahyp="http://schemas.microsoft.com/office/drawing/2018/hyperlinkcolor" val="tx"/>
                    </a:ext>
                  </a:extLst>
                </a:hlinkClick>
              </a:rPr>
              <a:t>校园综合管理系统</a:t>
            </a:r>
            <a:endParaRPr lang="zh-CN" altLang="en-US" sz="5400" b="1" dirty="0">
              <a:latin typeface="微软雅黑" panose="020B0503020204020204" pitchFamily="34" charset="-122"/>
              <a:ea typeface="微软雅黑" panose="020B0503020204020204" pitchFamily="34" charset="-122"/>
            </a:endParaRPr>
          </a:p>
        </p:txBody>
      </p:sp>
      <p:sp>
        <p:nvSpPr>
          <p:cNvPr id="25" name="文本框 14"/>
          <p:cNvSpPr txBox="1">
            <a:spLocks noChangeArrowheads="1"/>
          </p:cNvSpPr>
          <p:nvPr/>
        </p:nvSpPr>
        <p:spPr bwMode="auto">
          <a:xfrm>
            <a:off x="5223703" y="3932483"/>
            <a:ext cx="15544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800" dirty="0">
                <a:solidFill>
                  <a:srgbClr val="242B33"/>
                </a:solidFill>
                <a:latin typeface="微软雅黑" panose="020B0503020204020204" pitchFamily="34" charset="-122"/>
                <a:ea typeface="微软雅黑" panose="020B0503020204020204" pitchFamily="34" charset="-122"/>
              </a:rPr>
              <a:t>导师：孟宪伟</a:t>
            </a:r>
          </a:p>
        </p:txBody>
      </p:sp>
      <p:sp>
        <p:nvSpPr>
          <p:cNvPr id="26" name="圆角矩形 25"/>
          <p:cNvSpPr/>
          <p:nvPr/>
        </p:nvSpPr>
        <p:spPr>
          <a:xfrm>
            <a:off x="2353349" y="3330448"/>
            <a:ext cx="4391725" cy="431915"/>
          </a:xfrm>
          <a:prstGeom prst="roundRect">
            <a:avLst/>
          </a:prstGeom>
          <a:solidFill>
            <a:srgbClr val="6CAE43"/>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sz="1100">
              <a:latin typeface="微软雅黑" panose="020B0503020204020204" pitchFamily="34" charset="-122"/>
              <a:ea typeface="微软雅黑" panose="020B0503020204020204" pitchFamily="34" charset="-122"/>
            </a:endParaRPr>
          </a:p>
        </p:txBody>
      </p:sp>
      <p:sp>
        <p:nvSpPr>
          <p:cNvPr id="27" name="TextBox 23"/>
          <p:cNvSpPr txBox="1"/>
          <p:nvPr/>
        </p:nvSpPr>
        <p:spPr>
          <a:xfrm>
            <a:off x="3416475" y="3338867"/>
            <a:ext cx="2080260" cy="397510"/>
          </a:xfrm>
          <a:prstGeom prst="rect">
            <a:avLst/>
          </a:prstGeom>
          <a:noFill/>
        </p:spPr>
        <p:txBody>
          <a:bodyPr wrap="none" lIns="91413" tIns="45706" rIns="91413" bIns="45706" rtlCol="0">
            <a:spAutoFit/>
          </a:bodyPr>
          <a:lstStyle/>
          <a:p>
            <a:r>
              <a:rPr lang="zh-CN" altLang="en-US" sz="2000" dirty="0">
                <a:solidFill>
                  <a:schemeClr val="bg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rPr>
              <a:t>辽</a:t>
            </a:r>
            <a:r>
              <a:rPr lang="en-US" altLang="zh-CN" sz="2000" dirty="0">
                <a:solidFill>
                  <a:schemeClr val="bg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000" dirty="0">
                <a:solidFill>
                  <a:schemeClr val="bg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rPr>
              <a:t>宁</a:t>
            </a:r>
            <a:r>
              <a:rPr lang="en-US" altLang="zh-CN" sz="2000" dirty="0">
                <a:solidFill>
                  <a:schemeClr val="bg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000" dirty="0">
                <a:solidFill>
                  <a:schemeClr val="bg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rPr>
              <a:t>科</a:t>
            </a:r>
            <a:r>
              <a:rPr lang="en-US" altLang="zh-CN" sz="2000" dirty="0">
                <a:solidFill>
                  <a:schemeClr val="bg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000" dirty="0">
                <a:solidFill>
                  <a:schemeClr val="bg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rPr>
              <a:t>技</a:t>
            </a:r>
            <a:r>
              <a:rPr lang="en-US" altLang="zh-CN" sz="2000" dirty="0">
                <a:solidFill>
                  <a:schemeClr val="bg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000" dirty="0">
                <a:solidFill>
                  <a:schemeClr val="bg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rPr>
              <a:t>学</a:t>
            </a:r>
            <a:r>
              <a:rPr lang="en-US" altLang="zh-CN" sz="2000" dirty="0">
                <a:solidFill>
                  <a:schemeClr val="bg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000" dirty="0">
                <a:solidFill>
                  <a:schemeClr val="bg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rPr>
              <a:t>院</a:t>
            </a:r>
          </a:p>
        </p:txBody>
      </p:sp>
      <p:grpSp>
        <p:nvGrpSpPr>
          <p:cNvPr id="28" name="Group 91"/>
          <p:cNvGrpSpPr/>
          <p:nvPr/>
        </p:nvGrpSpPr>
        <p:grpSpPr bwMode="auto">
          <a:xfrm>
            <a:off x="2364063" y="3345967"/>
            <a:ext cx="390552" cy="509378"/>
            <a:chOff x="936" y="1480"/>
            <a:chExt cx="1589" cy="2073"/>
          </a:xfrm>
        </p:grpSpPr>
        <p:grpSp>
          <p:nvGrpSpPr>
            <p:cNvPr id="29" name="组合 33"/>
            <p:cNvGrpSpPr/>
            <p:nvPr/>
          </p:nvGrpSpPr>
          <p:grpSpPr bwMode="auto">
            <a:xfrm>
              <a:off x="985" y="1584"/>
              <a:ext cx="1441" cy="1969"/>
              <a:chOff x="1754168" y="3653262"/>
              <a:chExt cx="1857599" cy="2542022"/>
            </a:xfrm>
          </p:grpSpPr>
          <p:sp>
            <p:nvSpPr>
              <p:cNvPr id="34" name="椭圆 33"/>
              <p:cNvSpPr/>
              <p:nvPr/>
            </p:nvSpPr>
            <p:spPr>
              <a:xfrm>
                <a:off x="1754168" y="3653262"/>
                <a:ext cx="1857599" cy="1857597"/>
              </a:xfrm>
              <a:prstGeom prst="ellipse">
                <a:avLst/>
              </a:prstGeom>
              <a:solidFill>
                <a:schemeClr val="tx1">
                  <a:lumMod val="50000"/>
                  <a:lumOff val="50000"/>
                </a:schemeClr>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400" dirty="0">
                  <a:latin typeface="微软雅黑" panose="020B0503020204020204" pitchFamily="34" charset="-122"/>
                  <a:ea typeface="微软雅黑" panose="020B0503020204020204" pitchFamily="34" charset="-122"/>
                </a:endParaRPr>
              </a:p>
            </p:txBody>
          </p:sp>
          <p:sp>
            <p:nvSpPr>
              <p:cNvPr id="35" name="椭圆 34"/>
              <p:cNvSpPr/>
              <p:nvPr/>
            </p:nvSpPr>
            <p:spPr>
              <a:xfrm>
                <a:off x="1911556" y="3810650"/>
                <a:ext cx="1542822" cy="1542820"/>
              </a:xfrm>
              <a:prstGeom prst="ellipse">
                <a:avLst/>
              </a:prstGeom>
              <a:solidFill>
                <a:srgbClr val="C20100"/>
              </a:soli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latin typeface="微软雅黑" panose="020B0503020204020204" pitchFamily="34" charset="-122"/>
                  <a:ea typeface="微软雅黑" panose="020B0503020204020204" pitchFamily="34" charset="-122"/>
                </a:endParaRPr>
              </a:p>
            </p:txBody>
          </p:sp>
          <p:sp>
            <p:nvSpPr>
              <p:cNvPr id="36" name="椭圆 35"/>
              <p:cNvSpPr/>
              <p:nvPr/>
            </p:nvSpPr>
            <p:spPr>
              <a:xfrm>
                <a:off x="1890879" y="3789973"/>
                <a:ext cx="1584176" cy="1584174"/>
              </a:xfrm>
              <a:prstGeom prst="ellipse">
                <a:avLst/>
              </a:prstGeom>
              <a:solidFill>
                <a:srgbClr val="6CAE43"/>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400" dirty="0">
                  <a:solidFill>
                    <a:srgbClr val="0087CF"/>
                  </a:solidFill>
                  <a:latin typeface="微软雅黑" panose="020B0503020204020204" pitchFamily="34" charset="-122"/>
                  <a:ea typeface="微软雅黑" panose="020B0503020204020204" pitchFamily="34" charset="-122"/>
                </a:endParaRPr>
              </a:p>
            </p:txBody>
          </p:sp>
          <p:sp>
            <p:nvSpPr>
              <p:cNvPr id="37" name="矩形 36"/>
              <p:cNvSpPr/>
              <p:nvPr/>
            </p:nvSpPr>
            <p:spPr>
              <a:xfrm>
                <a:off x="2196990" y="4093184"/>
                <a:ext cx="968881" cy="2102100"/>
              </a:xfrm>
              <a:prstGeom prst="rect">
                <a:avLst/>
              </a:prstGeom>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000">
                  <a:solidFill>
                    <a:srgbClr val="CA0098"/>
                  </a:solidFill>
                  <a:latin typeface="微软雅黑" panose="020B0503020204020204" pitchFamily="34" charset="-122"/>
                  <a:ea typeface="微软雅黑" panose="020B0503020204020204" pitchFamily="34" charset="-122"/>
                </a:endParaRPr>
              </a:p>
            </p:txBody>
          </p:sp>
        </p:grpSp>
        <p:grpSp>
          <p:nvGrpSpPr>
            <p:cNvPr id="30" name="组合 4"/>
            <p:cNvGrpSpPr/>
            <p:nvPr/>
          </p:nvGrpSpPr>
          <p:grpSpPr bwMode="auto">
            <a:xfrm>
              <a:off x="936" y="1480"/>
              <a:ext cx="1589" cy="1588"/>
              <a:chOff x="3733576" y="3930057"/>
              <a:chExt cx="1801556" cy="1800152"/>
            </a:xfrm>
          </p:grpSpPr>
          <p:sp>
            <p:nvSpPr>
              <p:cNvPr id="31" name="椭圆 30"/>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solidFill>
                    <a:prstClr val="white"/>
                  </a:solidFill>
                  <a:latin typeface="微软雅黑" panose="020B0503020204020204" pitchFamily="34" charset="-122"/>
                  <a:ea typeface="微软雅黑" panose="020B0503020204020204" pitchFamily="34" charset="-122"/>
                </a:endParaRPr>
              </a:p>
            </p:txBody>
          </p:sp>
          <p:sp>
            <p:nvSpPr>
              <p:cNvPr id="32" name="任意多边形 6"/>
              <p:cNvSpPr/>
              <p:nvPr/>
            </p:nvSpPr>
            <p:spPr>
              <a:xfrm>
                <a:off x="3734710" y="3930057"/>
                <a:ext cx="1800422" cy="1800152"/>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solidFill>
                    <a:prstClr val="white"/>
                  </a:solidFill>
                  <a:latin typeface="微软雅黑" panose="020B0503020204020204" pitchFamily="34" charset="-122"/>
                  <a:ea typeface="微软雅黑" panose="020B0503020204020204" pitchFamily="34" charset="-122"/>
                </a:endParaRPr>
              </a:p>
            </p:txBody>
          </p:sp>
          <p:sp>
            <p:nvSpPr>
              <p:cNvPr id="33"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solidFill>
                    <a:prstClr val="white"/>
                  </a:solidFill>
                  <a:latin typeface="微软雅黑" panose="020B0503020204020204" pitchFamily="34" charset="-122"/>
                  <a:ea typeface="微软雅黑" panose="020B0503020204020204" pitchFamily="34" charset="-122"/>
                </a:endParaRPr>
              </a:p>
            </p:txBody>
          </p:sp>
        </p:grpSp>
      </p:grpSp>
      <p:grpSp>
        <p:nvGrpSpPr>
          <p:cNvPr id="3" name="组合 2"/>
          <p:cNvGrpSpPr/>
          <p:nvPr/>
        </p:nvGrpSpPr>
        <p:grpSpPr>
          <a:xfrm>
            <a:off x="3483610" y="0"/>
            <a:ext cx="1788160" cy="1788160"/>
            <a:chOff x="5217" y="148"/>
            <a:chExt cx="2816" cy="2816"/>
          </a:xfrm>
        </p:grpSpPr>
        <p:grpSp>
          <p:nvGrpSpPr>
            <p:cNvPr id="11" name="组合 10"/>
            <p:cNvGrpSpPr/>
            <p:nvPr/>
          </p:nvGrpSpPr>
          <p:grpSpPr>
            <a:xfrm>
              <a:off x="5217" y="148"/>
              <a:ext cx="2816" cy="2816"/>
              <a:chOff x="4240335" y="3008435"/>
              <a:chExt cx="3711332" cy="3711332"/>
            </a:xfrm>
          </p:grpSpPr>
          <p:sp>
            <p:nvSpPr>
              <p:cNvPr id="12" name="椭圆 11"/>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13" name="组合 12"/>
              <p:cNvGrpSpPr/>
              <p:nvPr/>
            </p:nvGrpSpPr>
            <p:grpSpPr>
              <a:xfrm>
                <a:off x="4710169" y="3478269"/>
                <a:ext cx="2771663" cy="2771663"/>
                <a:chOff x="2193191" y="1899415"/>
                <a:chExt cx="2421376" cy="2421376"/>
              </a:xfrm>
              <a:effectLst/>
            </p:grpSpPr>
            <p:sp>
              <p:nvSpPr>
                <p:cNvPr id="14" name="椭圆 13"/>
                <p:cNvSpPr/>
                <p:nvPr/>
              </p:nvSpPr>
              <p:spPr>
                <a:xfrm>
                  <a:off x="2193191" y="1899415"/>
                  <a:ext cx="2421376" cy="2421376"/>
                </a:xfrm>
                <a:prstGeom prst="ellipse">
                  <a:avLst/>
                </a:prstGeom>
                <a:solidFill>
                  <a:srgbClr val="6CAE4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15" name="椭圆 14"/>
                <p:cNvSpPr/>
                <p:nvPr/>
              </p:nvSpPr>
              <p:spPr>
                <a:xfrm>
                  <a:off x="2345502" y="2051726"/>
                  <a:ext cx="2116756" cy="2116756"/>
                </a:xfrm>
                <a:prstGeom prst="ellipse">
                  <a:avLst/>
                </a:prstGeom>
                <a:solidFill>
                  <a:schemeClr val="bg1">
                    <a:lumMod val="95000"/>
                  </a:schemeClr>
                </a:solidFill>
                <a:ln w="50800">
                  <a:noFill/>
                </a:ln>
                <a:effectLst>
                  <a:outerShdw blurRad="152400" dist="63500" dir="2700000" algn="tl" rotWithShape="0">
                    <a:schemeClr val="accent3">
                      <a:lumMod val="50000"/>
                      <a:alpha val="64000"/>
                    </a:scheme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8" y="719"/>
              <a:ext cx="1674" cy="1674"/>
            </a:xfrm>
            <a:prstGeom prst="ellipse">
              <a:avLst/>
            </a:prstGeom>
          </p:spPr>
        </p:pic>
      </p:gr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24"/>
                                        </p:tgtEl>
                                        <p:attrNameLst>
                                          <p:attrName>style.visibility</p:attrName>
                                        </p:attrNameLst>
                                      </p:cBhvr>
                                      <p:to>
                                        <p:strVal val="visible"/>
                                      </p:to>
                                    </p:set>
                                    <p:set>
                                      <p:cBhvr>
                                        <p:cTn id="17" dur="455" fill="hold">
                                          <p:stCondLst>
                                            <p:cond delay="0"/>
                                          </p:stCondLst>
                                        </p:cTn>
                                        <p:tgtEl>
                                          <p:spTgt spid="24"/>
                                        </p:tgtEl>
                                        <p:attrNameLst>
                                          <p:attrName>style.rotation</p:attrName>
                                        </p:attrNameLst>
                                      </p:cBhvr>
                                      <p:to>
                                        <p:strVal val="-45.0"/>
                                      </p:to>
                                    </p:set>
                                    <p:anim calcmode="lin" valueType="num">
                                      <p:cBhvr>
                                        <p:cTn id="18" dur="455" fill="hold">
                                          <p:stCondLst>
                                            <p:cond delay="455"/>
                                          </p:stCondLst>
                                        </p:cTn>
                                        <p:tgtEl>
                                          <p:spTgt spid="24"/>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24"/>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24"/>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24"/>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iterate type="lt">
                                    <p:tmPct val="10000"/>
                                  </p:iterate>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childTnLst>
                          </p:cTn>
                        </p:par>
                        <p:par>
                          <p:cTn id="37" fill="hold">
                            <p:stCondLst>
                              <p:cond delay="2349"/>
                            </p:stCondLst>
                            <p:childTnLst>
                              <p:par>
                                <p:cTn id="38" presetID="10"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par>
                          <p:cTn id="41" fill="hold">
                            <p:stCondLst>
                              <p:cond delay="2849"/>
                            </p:stCondLst>
                            <p:childTnLst>
                              <p:par>
                                <p:cTn id="42" presetID="10" presetClass="entr" presetSubtype="0" fill="hold"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par>
                          <p:cTn id="45" fill="hold">
                            <p:stCondLst>
                              <p:cond delay="3349"/>
                            </p:stCondLst>
                            <p:childTnLst>
                              <p:par>
                                <p:cTn id="46" presetID="42" presetClass="path" presetSubtype="0" accel="50000" decel="50000" fill="hold" nodeType="afterEffect">
                                  <p:stCondLst>
                                    <p:cond delay="0"/>
                                  </p:stCondLst>
                                  <p:childTnLst>
                                    <p:animMotion origin="layout" path="M -1.38889E-6 -6.17284E-7 L 0.42031 0.00093 " pathEditMode="relative" rAng="0" ptsTypes="AA">
                                      <p:cBhvr>
                                        <p:cTn id="47" dur="2000" fill="hold"/>
                                        <p:tgtEl>
                                          <p:spTgt spid="28"/>
                                        </p:tgtEl>
                                        <p:attrNameLst>
                                          <p:attrName>ppt_x</p:attrName>
                                          <p:attrName>ppt_y</p:attrName>
                                        </p:attrNameLst>
                                      </p:cBhvr>
                                      <p:rCtr x="21007" y="31"/>
                                    </p:animMotion>
                                  </p:childTnLst>
                                </p:cTn>
                              </p:par>
                              <p:par>
                                <p:cTn id="48" presetID="22" presetClass="entr" presetSubtype="8" fill="hold" grpId="0" nodeType="withEffect">
                                  <p:stCondLst>
                                    <p:cond delay="400"/>
                                  </p:stCondLst>
                                  <p:childTnLst>
                                    <p:set>
                                      <p:cBhvr>
                                        <p:cTn id="49" dur="1" fill="hold">
                                          <p:stCondLst>
                                            <p:cond delay="0"/>
                                          </p:stCondLst>
                                        </p:cTn>
                                        <p:tgtEl>
                                          <p:spTgt spid="27"/>
                                        </p:tgtEl>
                                        <p:attrNameLst>
                                          <p:attrName>style.visibility</p:attrName>
                                        </p:attrNameLst>
                                      </p:cBhvr>
                                      <p:to>
                                        <p:strVal val="visible"/>
                                      </p:to>
                                    </p:set>
                                    <p:animEffect transition="in" filter="wipe(left)">
                                      <p:cBhvr>
                                        <p:cTn id="50" dur="1600"/>
                                        <p:tgtEl>
                                          <p:spTgt spid="27"/>
                                        </p:tgtEl>
                                      </p:cBhvr>
                                    </p:animEffect>
                                  </p:childTnLst>
                                </p:cTn>
                              </p:par>
                            </p:childTnLst>
                          </p:cTn>
                        </p:par>
                        <p:par>
                          <p:cTn id="51" fill="hold">
                            <p:stCondLst>
                              <p:cond delay="5349"/>
                            </p:stCondLst>
                            <p:childTnLst>
                              <p:par>
                                <p:cTn id="52" presetID="10" presetClass="exit" presetSubtype="0" fill="hold" nodeType="afterEffect">
                                  <p:stCondLst>
                                    <p:cond delay="0"/>
                                  </p:stCondLst>
                                  <p:childTnLst>
                                    <p:animEffect transition="out" filter="fade">
                                      <p:cBhvr>
                                        <p:cTn id="53" dur="500"/>
                                        <p:tgtEl>
                                          <p:spTgt spid="28"/>
                                        </p:tgtEl>
                                      </p:cBhvr>
                                    </p:animEffect>
                                    <p:set>
                                      <p:cBhvr>
                                        <p:cTn id="54"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P spid="24" grpId="0"/>
      <p:bldP spid="25" grpId="0"/>
      <p:bldP spid="26" grpId="0" animBg="1"/>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672649" y="1010533"/>
            <a:ext cx="4779970" cy="3392557"/>
            <a:chOff x="5197" y="920"/>
            <a:chExt cx="5032" cy="4003"/>
          </a:xfrm>
        </p:grpSpPr>
        <p:sp>
          <p:nvSpPr>
            <p:cNvPr id="4" name="菱形 3"/>
            <p:cNvSpPr/>
            <p:nvPr/>
          </p:nvSpPr>
          <p:spPr>
            <a:xfrm>
              <a:off x="5335" y="1515"/>
              <a:ext cx="3408" cy="3408"/>
            </a:xfrm>
            <a:prstGeom prst="diamond">
              <a:avLst/>
            </a:prstGeom>
            <a:solidFill>
              <a:srgbClr val="6CAE43"/>
            </a:solidFill>
            <a:ln w="38100">
              <a:gradFill flip="none" rotWithShape="1">
                <a:gsLst>
                  <a:gs pos="0">
                    <a:schemeClr val="bg1">
                      <a:lumMod val="75000"/>
                    </a:schemeClr>
                  </a:gs>
                  <a:gs pos="100000">
                    <a:schemeClr val="bg1"/>
                  </a:gs>
                </a:gsLst>
                <a:lin ang="8100000" scaled="1"/>
                <a:tileRect/>
              </a:gra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菱形 4"/>
            <p:cNvSpPr/>
            <p:nvPr/>
          </p:nvSpPr>
          <p:spPr>
            <a:xfrm>
              <a:off x="5197" y="920"/>
              <a:ext cx="3684" cy="3684"/>
            </a:xfrm>
            <a:prstGeom prst="diamond">
              <a:avLst/>
            </a:prstGeom>
            <a:solidFill>
              <a:schemeClr val="bg1"/>
            </a:solidFill>
            <a:ln>
              <a:noFill/>
            </a:ln>
            <a:effectLst>
              <a:outerShdw blurRad="50800" dist="38100" dir="8100000" algn="tr" rotWithShape="0">
                <a:prstClr val="black">
                  <a:alpha val="40000"/>
                </a:prstClr>
              </a:outerShdw>
            </a:effectLst>
            <a:scene3d>
              <a:camera prst="orthographicFront"/>
              <a:lightRig rig="threePt" dir="t">
                <a:rot lat="0" lon="0" rev="4800000"/>
              </a:lightRig>
            </a:scene3d>
            <a:sp3d>
              <a:bevelT w="6350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文本框 5"/>
            <p:cNvSpPr txBox="1"/>
            <p:nvPr/>
          </p:nvSpPr>
          <p:spPr>
            <a:xfrm>
              <a:off x="6631" y="1623"/>
              <a:ext cx="1434" cy="435"/>
            </a:xfrm>
            <a:prstGeom prst="rect">
              <a:avLst/>
            </a:prstGeom>
            <a:noFill/>
          </p:spPr>
          <p:txBody>
            <a:bodyPr wrap="square" rtlCol="0">
              <a:spAutoFit/>
            </a:bodyPr>
            <a:lstStyle/>
            <a:p>
              <a:r>
                <a:rPr lang="en-US" altLang="zh-CN" sz="1800" dirty="0">
                  <a:solidFill>
                    <a:srgbClr val="6CAE43"/>
                  </a:solidFill>
                  <a:latin typeface="微软雅黑" panose="020B0503020204020204" pitchFamily="34" charset="-122"/>
                  <a:ea typeface="微软雅黑" panose="020B0503020204020204" pitchFamily="34" charset="-122"/>
                </a:rPr>
                <a:t>Part3</a:t>
              </a:r>
              <a:endParaRPr lang="zh-CN" altLang="en-US" sz="1800" dirty="0">
                <a:solidFill>
                  <a:srgbClr val="6CAE43"/>
                </a:solidFill>
                <a:latin typeface="微软雅黑" panose="020B0503020204020204" pitchFamily="34" charset="-122"/>
                <a:ea typeface="微软雅黑" panose="020B0503020204020204" pitchFamily="34" charset="-122"/>
              </a:endParaRPr>
            </a:p>
          </p:txBody>
        </p:sp>
        <p:sp>
          <p:nvSpPr>
            <p:cNvPr id="7" name="矩形 6"/>
            <p:cNvSpPr/>
            <p:nvPr/>
          </p:nvSpPr>
          <p:spPr>
            <a:xfrm>
              <a:off x="5962" y="2185"/>
              <a:ext cx="4267" cy="1270"/>
            </a:xfrm>
            <a:prstGeom prst="rect">
              <a:avLst/>
            </a:prstGeom>
          </p:spPr>
          <p:txBody>
            <a:bodyPr wrap="square">
              <a:spAutoFit/>
            </a:bodyPr>
            <a:lstStyle/>
            <a:p>
              <a:pPr algn="l"/>
              <a:r>
                <a:rPr lang="zh-CN" altLang="en-US" sz="3200" b="1" dirty="0">
                  <a:solidFill>
                    <a:srgbClr val="6CAE43"/>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技术手段及</a:t>
              </a:r>
            </a:p>
            <a:p>
              <a:pPr algn="l"/>
              <a:r>
                <a:rPr lang="zh-CN" altLang="en-US" sz="3200" b="1" dirty="0">
                  <a:solidFill>
                    <a:srgbClr val="6CAE43"/>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实验条件</a:t>
              </a:r>
            </a:p>
          </p:txBody>
        </p:sp>
        <p:sp>
          <p:nvSpPr>
            <p:cNvPr id="8" name="KSO_Shape"/>
            <p:cNvSpPr/>
            <p:nvPr/>
          </p:nvSpPr>
          <p:spPr bwMode="auto">
            <a:xfrm>
              <a:off x="6881" y="3456"/>
              <a:ext cx="316" cy="633"/>
            </a:xfrm>
            <a:custGeom>
              <a:avLst/>
              <a:gdLst/>
              <a:ahLst/>
              <a:cxnLst/>
              <a:rect l="0" t="0" r="r" b="b"/>
              <a:pathLst>
                <a:path w="725488" h="1450976">
                  <a:moveTo>
                    <a:pt x="180975" y="543686"/>
                  </a:moveTo>
                  <a:lnTo>
                    <a:pt x="544513" y="543686"/>
                  </a:lnTo>
                  <a:lnTo>
                    <a:pt x="544513" y="785648"/>
                  </a:lnTo>
                  <a:lnTo>
                    <a:pt x="544248" y="794903"/>
                  </a:lnTo>
                  <a:lnTo>
                    <a:pt x="543187" y="804158"/>
                  </a:lnTo>
                  <a:lnTo>
                    <a:pt x="542392" y="813149"/>
                  </a:lnTo>
                  <a:lnTo>
                    <a:pt x="540536" y="822140"/>
                  </a:lnTo>
                  <a:lnTo>
                    <a:pt x="538679" y="830867"/>
                  </a:lnTo>
                  <a:lnTo>
                    <a:pt x="536293" y="839329"/>
                  </a:lnTo>
                  <a:lnTo>
                    <a:pt x="533111" y="847791"/>
                  </a:lnTo>
                  <a:lnTo>
                    <a:pt x="530194" y="856253"/>
                  </a:lnTo>
                  <a:lnTo>
                    <a:pt x="526482" y="864186"/>
                  </a:lnTo>
                  <a:lnTo>
                    <a:pt x="522504" y="871855"/>
                  </a:lnTo>
                  <a:lnTo>
                    <a:pt x="517997" y="879523"/>
                  </a:lnTo>
                  <a:lnTo>
                    <a:pt x="513224" y="886928"/>
                  </a:lnTo>
                  <a:lnTo>
                    <a:pt x="508186" y="893803"/>
                  </a:lnTo>
                  <a:lnTo>
                    <a:pt x="502882" y="900943"/>
                  </a:lnTo>
                  <a:lnTo>
                    <a:pt x="497049" y="907290"/>
                  </a:lnTo>
                  <a:lnTo>
                    <a:pt x="490950" y="913636"/>
                  </a:lnTo>
                  <a:lnTo>
                    <a:pt x="484851" y="919718"/>
                  </a:lnTo>
                  <a:lnTo>
                    <a:pt x="478222" y="925271"/>
                  </a:lnTo>
                  <a:lnTo>
                    <a:pt x="471328" y="930825"/>
                  </a:lnTo>
                  <a:lnTo>
                    <a:pt x="464169" y="935849"/>
                  </a:lnTo>
                  <a:lnTo>
                    <a:pt x="456744" y="940609"/>
                  </a:lnTo>
                  <a:lnTo>
                    <a:pt x="449054" y="944840"/>
                  </a:lnTo>
                  <a:lnTo>
                    <a:pt x="441630" y="949071"/>
                  </a:lnTo>
                  <a:lnTo>
                    <a:pt x="433145" y="952773"/>
                  </a:lnTo>
                  <a:lnTo>
                    <a:pt x="424925" y="955682"/>
                  </a:lnTo>
                  <a:lnTo>
                    <a:pt x="416705" y="958855"/>
                  </a:lnTo>
                  <a:lnTo>
                    <a:pt x="407954" y="961235"/>
                  </a:lnTo>
                  <a:lnTo>
                    <a:pt x="399204" y="963086"/>
                  </a:lnTo>
                  <a:lnTo>
                    <a:pt x="390188" y="964673"/>
                  </a:lnTo>
                  <a:lnTo>
                    <a:pt x="380908" y="965730"/>
                  </a:lnTo>
                  <a:lnTo>
                    <a:pt x="371892" y="966788"/>
                  </a:lnTo>
                  <a:lnTo>
                    <a:pt x="362612" y="966788"/>
                  </a:lnTo>
                  <a:lnTo>
                    <a:pt x="353331" y="966788"/>
                  </a:lnTo>
                  <a:lnTo>
                    <a:pt x="344050" y="965730"/>
                  </a:lnTo>
                  <a:lnTo>
                    <a:pt x="334770" y="964673"/>
                  </a:lnTo>
                  <a:lnTo>
                    <a:pt x="326019" y="963086"/>
                  </a:lnTo>
                  <a:lnTo>
                    <a:pt x="317269" y="961235"/>
                  </a:lnTo>
                  <a:lnTo>
                    <a:pt x="308518" y="958855"/>
                  </a:lnTo>
                  <a:lnTo>
                    <a:pt x="300033" y="955682"/>
                  </a:lnTo>
                  <a:lnTo>
                    <a:pt x="291813" y="952773"/>
                  </a:lnTo>
                  <a:lnTo>
                    <a:pt x="283858" y="949071"/>
                  </a:lnTo>
                  <a:lnTo>
                    <a:pt x="275903" y="944840"/>
                  </a:lnTo>
                  <a:lnTo>
                    <a:pt x="268214" y="940609"/>
                  </a:lnTo>
                  <a:lnTo>
                    <a:pt x="261054" y="935849"/>
                  </a:lnTo>
                  <a:lnTo>
                    <a:pt x="253895" y="930825"/>
                  </a:lnTo>
                  <a:lnTo>
                    <a:pt x="247001" y="925271"/>
                  </a:lnTo>
                  <a:lnTo>
                    <a:pt x="240372" y="919718"/>
                  </a:lnTo>
                  <a:lnTo>
                    <a:pt x="234008" y="913636"/>
                  </a:lnTo>
                  <a:lnTo>
                    <a:pt x="228174" y="907290"/>
                  </a:lnTo>
                  <a:lnTo>
                    <a:pt x="222341" y="900943"/>
                  </a:lnTo>
                  <a:lnTo>
                    <a:pt x="217037" y="893803"/>
                  </a:lnTo>
                  <a:lnTo>
                    <a:pt x="211999" y="886928"/>
                  </a:lnTo>
                  <a:lnTo>
                    <a:pt x="207226" y="879523"/>
                  </a:lnTo>
                  <a:lnTo>
                    <a:pt x="202984" y="871855"/>
                  </a:lnTo>
                  <a:lnTo>
                    <a:pt x="199006" y="864186"/>
                  </a:lnTo>
                  <a:lnTo>
                    <a:pt x="195294" y="856253"/>
                  </a:lnTo>
                  <a:lnTo>
                    <a:pt x="191847" y="847791"/>
                  </a:lnTo>
                  <a:lnTo>
                    <a:pt x="189195" y="839329"/>
                  </a:lnTo>
                  <a:lnTo>
                    <a:pt x="186809" y="830867"/>
                  </a:lnTo>
                  <a:lnTo>
                    <a:pt x="184422" y="822140"/>
                  </a:lnTo>
                  <a:lnTo>
                    <a:pt x="183097" y="813149"/>
                  </a:lnTo>
                  <a:lnTo>
                    <a:pt x="181771" y="804158"/>
                  </a:lnTo>
                  <a:lnTo>
                    <a:pt x="181240" y="794903"/>
                  </a:lnTo>
                  <a:lnTo>
                    <a:pt x="180975" y="785648"/>
                  </a:lnTo>
                  <a:lnTo>
                    <a:pt x="180975" y="543686"/>
                  </a:lnTo>
                  <a:close/>
                  <a:moveTo>
                    <a:pt x="60589" y="484188"/>
                  </a:moveTo>
                  <a:lnTo>
                    <a:pt x="66675" y="484453"/>
                  </a:lnTo>
                  <a:lnTo>
                    <a:pt x="72760" y="485510"/>
                  </a:lnTo>
                  <a:lnTo>
                    <a:pt x="78581" y="487096"/>
                  </a:lnTo>
                  <a:lnTo>
                    <a:pt x="84137" y="488947"/>
                  </a:lnTo>
                  <a:lnTo>
                    <a:pt x="89429" y="491591"/>
                  </a:lnTo>
                  <a:lnTo>
                    <a:pt x="94191" y="494499"/>
                  </a:lnTo>
                  <a:lnTo>
                    <a:pt x="99219" y="497935"/>
                  </a:lnTo>
                  <a:lnTo>
                    <a:pt x="103452" y="501901"/>
                  </a:lnTo>
                  <a:lnTo>
                    <a:pt x="107421" y="506131"/>
                  </a:lnTo>
                  <a:lnTo>
                    <a:pt x="110596" y="510889"/>
                  </a:lnTo>
                  <a:lnTo>
                    <a:pt x="113771" y="515912"/>
                  </a:lnTo>
                  <a:lnTo>
                    <a:pt x="116152" y="521200"/>
                  </a:lnTo>
                  <a:lnTo>
                    <a:pt x="118269" y="526487"/>
                  </a:lnTo>
                  <a:lnTo>
                    <a:pt x="119856" y="532303"/>
                  </a:lnTo>
                  <a:lnTo>
                    <a:pt x="120650" y="538383"/>
                  </a:lnTo>
                  <a:lnTo>
                    <a:pt x="121179" y="544464"/>
                  </a:lnTo>
                  <a:lnTo>
                    <a:pt x="121179" y="786095"/>
                  </a:lnTo>
                  <a:lnTo>
                    <a:pt x="121179" y="793233"/>
                  </a:lnTo>
                  <a:lnTo>
                    <a:pt x="121973" y="803807"/>
                  </a:lnTo>
                  <a:lnTo>
                    <a:pt x="123560" y="817554"/>
                  </a:lnTo>
                  <a:lnTo>
                    <a:pt x="124619" y="825750"/>
                  </a:lnTo>
                  <a:lnTo>
                    <a:pt x="126206" y="834209"/>
                  </a:lnTo>
                  <a:lnTo>
                    <a:pt x="128058" y="843462"/>
                  </a:lnTo>
                  <a:lnTo>
                    <a:pt x="130175" y="853244"/>
                  </a:lnTo>
                  <a:lnTo>
                    <a:pt x="132821" y="863290"/>
                  </a:lnTo>
                  <a:lnTo>
                    <a:pt x="136260" y="873600"/>
                  </a:lnTo>
                  <a:lnTo>
                    <a:pt x="139964" y="883910"/>
                  </a:lnTo>
                  <a:lnTo>
                    <a:pt x="144198" y="894485"/>
                  </a:lnTo>
                  <a:lnTo>
                    <a:pt x="149225" y="905588"/>
                  </a:lnTo>
                  <a:lnTo>
                    <a:pt x="154517" y="916163"/>
                  </a:lnTo>
                  <a:lnTo>
                    <a:pt x="160867" y="927002"/>
                  </a:lnTo>
                  <a:lnTo>
                    <a:pt x="164306" y="932289"/>
                  </a:lnTo>
                  <a:lnTo>
                    <a:pt x="167746" y="937577"/>
                  </a:lnTo>
                  <a:lnTo>
                    <a:pt x="171714" y="942864"/>
                  </a:lnTo>
                  <a:lnTo>
                    <a:pt x="175683" y="947887"/>
                  </a:lnTo>
                  <a:lnTo>
                    <a:pt x="179652" y="953174"/>
                  </a:lnTo>
                  <a:lnTo>
                    <a:pt x="184150" y="957933"/>
                  </a:lnTo>
                  <a:lnTo>
                    <a:pt x="188384" y="962956"/>
                  </a:lnTo>
                  <a:lnTo>
                    <a:pt x="193411" y="967714"/>
                  </a:lnTo>
                  <a:lnTo>
                    <a:pt x="198438" y="972209"/>
                  </a:lnTo>
                  <a:lnTo>
                    <a:pt x="203730" y="976967"/>
                  </a:lnTo>
                  <a:lnTo>
                    <a:pt x="209286" y="981197"/>
                  </a:lnTo>
                  <a:lnTo>
                    <a:pt x="214577" y="985427"/>
                  </a:lnTo>
                  <a:lnTo>
                    <a:pt x="220663" y="989657"/>
                  </a:lnTo>
                  <a:lnTo>
                    <a:pt x="226748" y="993622"/>
                  </a:lnTo>
                  <a:lnTo>
                    <a:pt x="233363" y="997323"/>
                  </a:lnTo>
                  <a:lnTo>
                    <a:pt x="239977" y="1001025"/>
                  </a:lnTo>
                  <a:lnTo>
                    <a:pt x="246857" y="1004461"/>
                  </a:lnTo>
                  <a:lnTo>
                    <a:pt x="254000" y="1007634"/>
                  </a:lnTo>
                  <a:lnTo>
                    <a:pt x="261673" y="1010542"/>
                  </a:lnTo>
                  <a:lnTo>
                    <a:pt x="269346" y="1013714"/>
                  </a:lnTo>
                  <a:lnTo>
                    <a:pt x="277019" y="1016093"/>
                  </a:lnTo>
                  <a:lnTo>
                    <a:pt x="285750" y="1018473"/>
                  </a:lnTo>
                  <a:lnTo>
                    <a:pt x="294217" y="1020852"/>
                  </a:lnTo>
                  <a:lnTo>
                    <a:pt x="302948" y="1022438"/>
                  </a:lnTo>
                  <a:lnTo>
                    <a:pt x="312209" y="1024024"/>
                  </a:lnTo>
                  <a:lnTo>
                    <a:pt x="321734" y="1025611"/>
                  </a:lnTo>
                  <a:lnTo>
                    <a:pt x="331523" y="1026404"/>
                  </a:lnTo>
                  <a:lnTo>
                    <a:pt x="341842" y="1027461"/>
                  </a:lnTo>
                  <a:lnTo>
                    <a:pt x="352161" y="1027726"/>
                  </a:lnTo>
                  <a:lnTo>
                    <a:pt x="362744" y="1027990"/>
                  </a:lnTo>
                  <a:lnTo>
                    <a:pt x="373857" y="1027726"/>
                  </a:lnTo>
                  <a:lnTo>
                    <a:pt x="384440" y="1027197"/>
                  </a:lnTo>
                  <a:lnTo>
                    <a:pt x="394759" y="1026404"/>
                  </a:lnTo>
                  <a:lnTo>
                    <a:pt x="404813" y="1025346"/>
                  </a:lnTo>
                  <a:lnTo>
                    <a:pt x="414602" y="1023760"/>
                  </a:lnTo>
                  <a:lnTo>
                    <a:pt x="424127" y="1022174"/>
                  </a:lnTo>
                  <a:lnTo>
                    <a:pt x="432859" y="1020059"/>
                  </a:lnTo>
                  <a:lnTo>
                    <a:pt x="441854" y="1017944"/>
                  </a:lnTo>
                  <a:lnTo>
                    <a:pt x="450321" y="1015565"/>
                  </a:lnTo>
                  <a:lnTo>
                    <a:pt x="458523" y="1012921"/>
                  </a:lnTo>
                  <a:lnTo>
                    <a:pt x="466196" y="1009749"/>
                  </a:lnTo>
                  <a:lnTo>
                    <a:pt x="473869" y="1006312"/>
                  </a:lnTo>
                  <a:lnTo>
                    <a:pt x="481013" y="1003140"/>
                  </a:lnTo>
                  <a:lnTo>
                    <a:pt x="488157" y="999438"/>
                  </a:lnTo>
                  <a:lnTo>
                    <a:pt x="494771" y="995473"/>
                  </a:lnTo>
                  <a:lnTo>
                    <a:pt x="501386" y="991507"/>
                  </a:lnTo>
                  <a:lnTo>
                    <a:pt x="507736" y="987278"/>
                  </a:lnTo>
                  <a:lnTo>
                    <a:pt x="513821" y="983048"/>
                  </a:lnTo>
                  <a:lnTo>
                    <a:pt x="519113" y="978289"/>
                  </a:lnTo>
                  <a:lnTo>
                    <a:pt x="524669" y="973795"/>
                  </a:lnTo>
                  <a:lnTo>
                    <a:pt x="530225" y="969036"/>
                  </a:lnTo>
                  <a:lnTo>
                    <a:pt x="534988" y="964013"/>
                  </a:lnTo>
                  <a:lnTo>
                    <a:pt x="540015" y="959255"/>
                  </a:lnTo>
                  <a:lnTo>
                    <a:pt x="544248" y="953967"/>
                  </a:lnTo>
                  <a:lnTo>
                    <a:pt x="548746" y="948944"/>
                  </a:lnTo>
                  <a:lnTo>
                    <a:pt x="552715" y="943657"/>
                  </a:lnTo>
                  <a:lnTo>
                    <a:pt x="556684" y="938105"/>
                  </a:lnTo>
                  <a:lnTo>
                    <a:pt x="560388" y="932554"/>
                  </a:lnTo>
                  <a:lnTo>
                    <a:pt x="564092" y="927266"/>
                  </a:lnTo>
                  <a:lnTo>
                    <a:pt x="567267" y="921715"/>
                  </a:lnTo>
                  <a:lnTo>
                    <a:pt x="573352" y="910876"/>
                  </a:lnTo>
                  <a:lnTo>
                    <a:pt x="578644" y="899772"/>
                  </a:lnTo>
                  <a:lnTo>
                    <a:pt x="583407" y="888404"/>
                  </a:lnTo>
                  <a:lnTo>
                    <a:pt x="587375" y="877830"/>
                  </a:lnTo>
                  <a:lnTo>
                    <a:pt x="591080" y="867255"/>
                  </a:lnTo>
                  <a:lnTo>
                    <a:pt x="594255" y="856416"/>
                  </a:lnTo>
                  <a:lnTo>
                    <a:pt x="596636" y="846899"/>
                  </a:lnTo>
                  <a:lnTo>
                    <a:pt x="598752" y="837117"/>
                  </a:lnTo>
                  <a:lnTo>
                    <a:pt x="600605" y="828129"/>
                  </a:lnTo>
                  <a:lnTo>
                    <a:pt x="601928" y="819934"/>
                  </a:lnTo>
                  <a:lnTo>
                    <a:pt x="602721" y="812267"/>
                  </a:lnTo>
                  <a:lnTo>
                    <a:pt x="604044" y="799577"/>
                  </a:lnTo>
                  <a:lnTo>
                    <a:pt x="604573" y="790853"/>
                  </a:lnTo>
                  <a:lnTo>
                    <a:pt x="604573" y="786095"/>
                  </a:lnTo>
                  <a:lnTo>
                    <a:pt x="604573" y="544464"/>
                  </a:lnTo>
                  <a:lnTo>
                    <a:pt x="604838" y="538383"/>
                  </a:lnTo>
                  <a:lnTo>
                    <a:pt x="605896" y="532303"/>
                  </a:lnTo>
                  <a:lnTo>
                    <a:pt x="607219" y="526487"/>
                  </a:lnTo>
                  <a:lnTo>
                    <a:pt x="609336" y="521200"/>
                  </a:lnTo>
                  <a:lnTo>
                    <a:pt x="611982" y="515912"/>
                  </a:lnTo>
                  <a:lnTo>
                    <a:pt x="614892" y="510889"/>
                  </a:lnTo>
                  <a:lnTo>
                    <a:pt x="618332" y="506131"/>
                  </a:lnTo>
                  <a:lnTo>
                    <a:pt x="622300" y="501901"/>
                  </a:lnTo>
                  <a:lnTo>
                    <a:pt x="626534" y="497935"/>
                  </a:lnTo>
                  <a:lnTo>
                    <a:pt x="631296" y="494499"/>
                  </a:lnTo>
                  <a:lnTo>
                    <a:pt x="636323" y="491591"/>
                  </a:lnTo>
                  <a:lnTo>
                    <a:pt x="641350" y="488947"/>
                  </a:lnTo>
                  <a:lnTo>
                    <a:pt x="646907" y="487096"/>
                  </a:lnTo>
                  <a:lnTo>
                    <a:pt x="652992" y="485510"/>
                  </a:lnTo>
                  <a:lnTo>
                    <a:pt x="658813" y="484453"/>
                  </a:lnTo>
                  <a:lnTo>
                    <a:pt x="664898" y="484188"/>
                  </a:lnTo>
                  <a:lnTo>
                    <a:pt x="671248" y="484453"/>
                  </a:lnTo>
                  <a:lnTo>
                    <a:pt x="677069" y="485510"/>
                  </a:lnTo>
                  <a:lnTo>
                    <a:pt x="682890" y="487096"/>
                  </a:lnTo>
                  <a:lnTo>
                    <a:pt x="688711" y="488947"/>
                  </a:lnTo>
                  <a:lnTo>
                    <a:pt x="694003" y="491591"/>
                  </a:lnTo>
                  <a:lnTo>
                    <a:pt x="698765" y="494499"/>
                  </a:lnTo>
                  <a:lnTo>
                    <a:pt x="703528" y="497935"/>
                  </a:lnTo>
                  <a:lnTo>
                    <a:pt x="708026" y="501901"/>
                  </a:lnTo>
                  <a:lnTo>
                    <a:pt x="711994" y="506131"/>
                  </a:lnTo>
                  <a:lnTo>
                    <a:pt x="715169" y="510889"/>
                  </a:lnTo>
                  <a:lnTo>
                    <a:pt x="718344" y="515912"/>
                  </a:lnTo>
                  <a:lnTo>
                    <a:pt x="720726" y="521200"/>
                  </a:lnTo>
                  <a:lnTo>
                    <a:pt x="722842" y="526487"/>
                  </a:lnTo>
                  <a:lnTo>
                    <a:pt x="724430" y="532303"/>
                  </a:lnTo>
                  <a:lnTo>
                    <a:pt x="725223" y="538383"/>
                  </a:lnTo>
                  <a:lnTo>
                    <a:pt x="725488" y="544464"/>
                  </a:lnTo>
                  <a:lnTo>
                    <a:pt x="725488" y="786095"/>
                  </a:lnTo>
                  <a:lnTo>
                    <a:pt x="725223" y="797462"/>
                  </a:lnTo>
                  <a:lnTo>
                    <a:pt x="724694" y="809095"/>
                  </a:lnTo>
                  <a:lnTo>
                    <a:pt x="723636" y="821255"/>
                  </a:lnTo>
                  <a:lnTo>
                    <a:pt x="722313" y="833681"/>
                  </a:lnTo>
                  <a:lnTo>
                    <a:pt x="720461" y="846370"/>
                  </a:lnTo>
                  <a:lnTo>
                    <a:pt x="718080" y="859853"/>
                  </a:lnTo>
                  <a:lnTo>
                    <a:pt x="714905" y="873336"/>
                  </a:lnTo>
                  <a:lnTo>
                    <a:pt x="711465" y="886554"/>
                  </a:lnTo>
                  <a:lnTo>
                    <a:pt x="707496" y="900830"/>
                  </a:lnTo>
                  <a:lnTo>
                    <a:pt x="702998" y="914312"/>
                  </a:lnTo>
                  <a:lnTo>
                    <a:pt x="698236" y="928324"/>
                  </a:lnTo>
                  <a:lnTo>
                    <a:pt x="692415" y="942335"/>
                  </a:lnTo>
                  <a:lnTo>
                    <a:pt x="686065" y="956347"/>
                  </a:lnTo>
                  <a:lnTo>
                    <a:pt x="679186" y="970094"/>
                  </a:lnTo>
                  <a:lnTo>
                    <a:pt x="671513" y="983841"/>
                  </a:lnTo>
                  <a:lnTo>
                    <a:pt x="663311" y="997323"/>
                  </a:lnTo>
                  <a:lnTo>
                    <a:pt x="658813" y="1003933"/>
                  </a:lnTo>
                  <a:lnTo>
                    <a:pt x="654315" y="1010542"/>
                  </a:lnTo>
                  <a:lnTo>
                    <a:pt x="649552" y="1017151"/>
                  </a:lnTo>
                  <a:lnTo>
                    <a:pt x="644525" y="1023496"/>
                  </a:lnTo>
                  <a:lnTo>
                    <a:pt x="639498" y="1029841"/>
                  </a:lnTo>
                  <a:lnTo>
                    <a:pt x="634207" y="1035921"/>
                  </a:lnTo>
                  <a:lnTo>
                    <a:pt x="628650" y="1042001"/>
                  </a:lnTo>
                  <a:lnTo>
                    <a:pt x="623094" y="1048082"/>
                  </a:lnTo>
                  <a:lnTo>
                    <a:pt x="617009" y="1054162"/>
                  </a:lnTo>
                  <a:lnTo>
                    <a:pt x="610923" y="1059978"/>
                  </a:lnTo>
                  <a:lnTo>
                    <a:pt x="604838" y="1065530"/>
                  </a:lnTo>
                  <a:lnTo>
                    <a:pt x="598488" y="1071082"/>
                  </a:lnTo>
                  <a:lnTo>
                    <a:pt x="591873" y="1076369"/>
                  </a:lnTo>
                  <a:lnTo>
                    <a:pt x="584730" y="1081656"/>
                  </a:lnTo>
                  <a:lnTo>
                    <a:pt x="577850" y="1086944"/>
                  </a:lnTo>
                  <a:lnTo>
                    <a:pt x="570442" y="1091702"/>
                  </a:lnTo>
                  <a:lnTo>
                    <a:pt x="563034" y="1096461"/>
                  </a:lnTo>
                  <a:lnTo>
                    <a:pt x="555096" y="1101219"/>
                  </a:lnTo>
                  <a:lnTo>
                    <a:pt x="547159" y="1105714"/>
                  </a:lnTo>
                  <a:lnTo>
                    <a:pt x="538957" y="1109944"/>
                  </a:lnTo>
                  <a:lnTo>
                    <a:pt x="530755" y="1113909"/>
                  </a:lnTo>
                  <a:lnTo>
                    <a:pt x="522288" y="1117875"/>
                  </a:lnTo>
                  <a:lnTo>
                    <a:pt x="513292" y="1121576"/>
                  </a:lnTo>
                  <a:lnTo>
                    <a:pt x="504296" y="1125277"/>
                  </a:lnTo>
                  <a:lnTo>
                    <a:pt x="495036" y="1128185"/>
                  </a:lnTo>
                  <a:lnTo>
                    <a:pt x="485246" y="1131357"/>
                  </a:lnTo>
                  <a:lnTo>
                    <a:pt x="475721" y="1134001"/>
                  </a:lnTo>
                  <a:lnTo>
                    <a:pt x="465932" y="1136909"/>
                  </a:lnTo>
                  <a:lnTo>
                    <a:pt x="455613" y="1139288"/>
                  </a:lnTo>
                  <a:lnTo>
                    <a:pt x="445029" y="1141139"/>
                  </a:lnTo>
                  <a:lnTo>
                    <a:pt x="434182" y="1142989"/>
                  </a:lnTo>
                  <a:lnTo>
                    <a:pt x="423069" y="1144840"/>
                  </a:lnTo>
                  <a:lnTo>
                    <a:pt x="423069" y="1329896"/>
                  </a:lnTo>
                  <a:lnTo>
                    <a:pt x="664898" y="1329896"/>
                  </a:lnTo>
                  <a:lnTo>
                    <a:pt x="671248" y="1330161"/>
                  </a:lnTo>
                  <a:lnTo>
                    <a:pt x="677069" y="1331218"/>
                  </a:lnTo>
                  <a:lnTo>
                    <a:pt x="682890" y="1332540"/>
                  </a:lnTo>
                  <a:lnTo>
                    <a:pt x="688711" y="1334919"/>
                  </a:lnTo>
                  <a:lnTo>
                    <a:pt x="694003" y="1337299"/>
                  </a:lnTo>
                  <a:lnTo>
                    <a:pt x="698765" y="1340207"/>
                  </a:lnTo>
                  <a:lnTo>
                    <a:pt x="703528" y="1343643"/>
                  </a:lnTo>
                  <a:lnTo>
                    <a:pt x="708026" y="1347609"/>
                  </a:lnTo>
                  <a:lnTo>
                    <a:pt x="711994" y="1351839"/>
                  </a:lnTo>
                  <a:lnTo>
                    <a:pt x="715169" y="1356862"/>
                  </a:lnTo>
                  <a:lnTo>
                    <a:pt x="718344" y="1361620"/>
                  </a:lnTo>
                  <a:lnTo>
                    <a:pt x="720726" y="1366908"/>
                  </a:lnTo>
                  <a:lnTo>
                    <a:pt x="722842" y="1372195"/>
                  </a:lnTo>
                  <a:lnTo>
                    <a:pt x="724430" y="1378011"/>
                  </a:lnTo>
                  <a:lnTo>
                    <a:pt x="725223" y="1384092"/>
                  </a:lnTo>
                  <a:lnTo>
                    <a:pt x="725488" y="1390172"/>
                  </a:lnTo>
                  <a:lnTo>
                    <a:pt x="725223" y="1396517"/>
                  </a:lnTo>
                  <a:lnTo>
                    <a:pt x="724430" y="1402333"/>
                  </a:lnTo>
                  <a:lnTo>
                    <a:pt x="722842" y="1408149"/>
                  </a:lnTo>
                  <a:lnTo>
                    <a:pt x="720726" y="1413965"/>
                  </a:lnTo>
                  <a:lnTo>
                    <a:pt x="718344" y="1419252"/>
                  </a:lnTo>
                  <a:lnTo>
                    <a:pt x="715169" y="1424011"/>
                  </a:lnTo>
                  <a:lnTo>
                    <a:pt x="711994" y="1429034"/>
                  </a:lnTo>
                  <a:lnTo>
                    <a:pt x="708026" y="1433264"/>
                  </a:lnTo>
                  <a:lnTo>
                    <a:pt x="703528" y="1436965"/>
                  </a:lnTo>
                  <a:lnTo>
                    <a:pt x="698765" y="1440402"/>
                  </a:lnTo>
                  <a:lnTo>
                    <a:pt x="694003" y="1443574"/>
                  </a:lnTo>
                  <a:lnTo>
                    <a:pt x="688711" y="1445953"/>
                  </a:lnTo>
                  <a:lnTo>
                    <a:pt x="682890" y="1448068"/>
                  </a:lnTo>
                  <a:lnTo>
                    <a:pt x="677069" y="1449654"/>
                  </a:lnTo>
                  <a:lnTo>
                    <a:pt x="671248" y="1450447"/>
                  </a:lnTo>
                  <a:lnTo>
                    <a:pt x="664898" y="1450976"/>
                  </a:lnTo>
                  <a:lnTo>
                    <a:pt x="60589" y="1450976"/>
                  </a:lnTo>
                  <a:lnTo>
                    <a:pt x="54239" y="1450447"/>
                  </a:lnTo>
                  <a:lnTo>
                    <a:pt x="48419" y="1449654"/>
                  </a:lnTo>
                  <a:lnTo>
                    <a:pt x="42598" y="1448068"/>
                  </a:lnTo>
                  <a:lnTo>
                    <a:pt x="37041" y="1445953"/>
                  </a:lnTo>
                  <a:lnTo>
                    <a:pt x="31750" y="1443574"/>
                  </a:lnTo>
                  <a:lnTo>
                    <a:pt x="26723" y="1440402"/>
                  </a:lnTo>
                  <a:lnTo>
                    <a:pt x="21960" y="1436965"/>
                  </a:lnTo>
                  <a:lnTo>
                    <a:pt x="17727" y="1433264"/>
                  </a:lnTo>
                  <a:lnTo>
                    <a:pt x="13758" y="1429034"/>
                  </a:lnTo>
                  <a:lnTo>
                    <a:pt x="10319" y="1424011"/>
                  </a:lnTo>
                  <a:lnTo>
                    <a:pt x="7408" y="1419252"/>
                  </a:lnTo>
                  <a:lnTo>
                    <a:pt x="5027" y="1413965"/>
                  </a:lnTo>
                  <a:lnTo>
                    <a:pt x="2646" y="1408149"/>
                  </a:lnTo>
                  <a:lnTo>
                    <a:pt x="1323" y="1402333"/>
                  </a:lnTo>
                  <a:lnTo>
                    <a:pt x="264" y="1396517"/>
                  </a:lnTo>
                  <a:lnTo>
                    <a:pt x="0" y="1390172"/>
                  </a:lnTo>
                  <a:lnTo>
                    <a:pt x="264" y="1384092"/>
                  </a:lnTo>
                  <a:lnTo>
                    <a:pt x="1323" y="1378011"/>
                  </a:lnTo>
                  <a:lnTo>
                    <a:pt x="2646" y="1372195"/>
                  </a:lnTo>
                  <a:lnTo>
                    <a:pt x="5027" y="1366908"/>
                  </a:lnTo>
                  <a:lnTo>
                    <a:pt x="7408" y="1361620"/>
                  </a:lnTo>
                  <a:lnTo>
                    <a:pt x="10319" y="1356862"/>
                  </a:lnTo>
                  <a:lnTo>
                    <a:pt x="13758" y="1351839"/>
                  </a:lnTo>
                  <a:lnTo>
                    <a:pt x="17727" y="1347609"/>
                  </a:lnTo>
                  <a:lnTo>
                    <a:pt x="21960" y="1343643"/>
                  </a:lnTo>
                  <a:lnTo>
                    <a:pt x="26723" y="1340207"/>
                  </a:lnTo>
                  <a:lnTo>
                    <a:pt x="31750" y="1337299"/>
                  </a:lnTo>
                  <a:lnTo>
                    <a:pt x="37041" y="1334919"/>
                  </a:lnTo>
                  <a:lnTo>
                    <a:pt x="42598" y="1332540"/>
                  </a:lnTo>
                  <a:lnTo>
                    <a:pt x="48419" y="1331218"/>
                  </a:lnTo>
                  <a:lnTo>
                    <a:pt x="54239" y="1330161"/>
                  </a:lnTo>
                  <a:lnTo>
                    <a:pt x="60589" y="1329896"/>
                  </a:lnTo>
                  <a:lnTo>
                    <a:pt x="302419" y="1329896"/>
                  </a:lnTo>
                  <a:lnTo>
                    <a:pt x="302419" y="1144840"/>
                  </a:lnTo>
                  <a:lnTo>
                    <a:pt x="291571" y="1142989"/>
                  </a:lnTo>
                  <a:lnTo>
                    <a:pt x="280459" y="1141139"/>
                  </a:lnTo>
                  <a:lnTo>
                    <a:pt x="270140" y="1139288"/>
                  </a:lnTo>
                  <a:lnTo>
                    <a:pt x="259821" y="1136909"/>
                  </a:lnTo>
                  <a:lnTo>
                    <a:pt x="250032" y="1134001"/>
                  </a:lnTo>
                  <a:lnTo>
                    <a:pt x="240242" y="1131357"/>
                  </a:lnTo>
                  <a:lnTo>
                    <a:pt x="230452" y="1128185"/>
                  </a:lnTo>
                  <a:lnTo>
                    <a:pt x="221457" y="1125277"/>
                  </a:lnTo>
                  <a:lnTo>
                    <a:pt x="212196" y="1121576"/>
                  </a:lnTo>
                  <a:lnTo>
                    <a:pt x="203465" y="1117875"/>
                  </a:lnTo>
                  <a:lnTo>
                    <a:pt x="194734" y="1113909"/>
                  </a:lnTo>
                  <a:lnTo>
                    <a:pt x="186532" y="1109944"/>
                  </a:lnTo>
                  <a:lnTo>
                    <a:pt x="178329" y="1105714"/>
                  </a:lnTo>
                  <a:lnTo>
                    <a:pt x="170392" y="1101219"/>
                  </a:lnTo>
                  <a:lnTo>
                    <a:pt x="162454" y="1096461"/>
                  </a:lnTo>
                  <a:lnTo>
                    <a:pt x="155310" y="1091702"/>
                  </a:lnTo>
                  <a:lnTo>
                    <a:pt x="147902" y="1086944"/>
                  </a:lnTo>
                  <a:lnTo>
                    <a:pt x="140758" y="1081656"/>
                  </a:lnTo>
                  <a:lnTo>
                    <a:pt x="133879" y="1076369"/>
                  </a:lnTo>
                  <a:lnTo>
                    <a:pt x="127264" y="1071082"/>
                  </a:lnTo>
                  <a:lnTo>
                    <a:pt x="120650" y="1065530"/>
                  </a:lnTo>
                  <a:lnTo>
                    <a:pt x="114564" y="1059978"/>
                  </a:lnTo>
                  <a:lnTo>
                    <a:pt x="108479" y="1054162"/>
                  </a:lnTo>
                  <a:lnTo>
                    <a:pt x="102394" y="1048082"/>
                  </a:lnTo>
                  <a:lnTo>
                    <a:pt x="97102" y="1042001"/>
                  </a:lnTo>
                  <a:lnTo>
                    <a:pt x="91546" y="1035921"/>
                  </a:lnTo>
                  <a:lnTo>
                    <a:pt x="85989" y="1029841"/>
                  </a:lnTo>
                  <a:lnTo>
                    <a:pt x="81227" y="1023496"/>
                  </a:lnTo>
                  <a:lnTo>
                    <a:pt x="75935" y="1017151"/>
                  </a:lnTo>
                  <a:lnTo>
                    <a:pt x="71437" y="1010542"/>
                  </a:lnTo>
                  <a:lnTo>
                    <a:pt x="66675" y="1003933"/>
                  </a:lnTo>
                  <a:lnTo>
                    <a:pt x="62177" y="997323"/>
                  </a:lnTo>
                  <a:lnTo>
                    <a:pt x="53975" y="983841"/>
                  </a:lnTo>
                  <a:lnTo>
                    <a:pt x="46302" y="970094"/>
                  </a:lnTo>
                  <a:lnTo>
                    <a:pt x="39687" y="956347"/>
                  </a:lnTo>
                  <a:lnTo>
                    <a:pt x="33337" y="942335"/>
                  </a:lnTo>
                  <a:lnTo>
                    <a:pt x="27516" y="928324"/>
                  </a:lnTo>
                  <a:lnTo>
                    <a:pt x="22489" y="914312"/>
                  </a:lnTo>
                  <a:lnTo>
                    <a:pt x="17991" y="900830"/>
                  </a:lnTo>
                  <a:lnTo>
                    <a:pt x="14023" y="886554"/>
                  </a:lnTo>
                  <a:lnTo>
                    <a:pt x="10583" y="873336"/>
                  </a:lnTo>
                  <a:lnTo>
                    <a:pt x="7673" y="859853"/>
                  </a:lnTo>
                  <a:lnTo>
                    <a:pt x="5291" y="846370"/>
                  </a:lnTo>
                  <a:lnTo>
                    <a:pt x="3439" y="833681"/>
                  </a:lnTo>
                  <a:lnTo>
                    <a:pt x="1852" y="821255"/>
                  </a:lnTo>
                  <a:lnTo>
                    <a:pt x="1058" y="809095"/>
                  </a:lnTo>
                  <a:lnTo>
                    <a:pt x="264" y="797462"/>
                  </a:lnTo>
                  <a:lnTo>
                    <a:pt x="0" y="786095"/>
                  </a:lnTo>
                  <a:lnTo>
                    <a:pt x="0" y="544464"/>
                  </a:lnTo>
                  <a:lnTo>
                    <a:pt x="264" y="538383"/>
                  </a:lnTo>
                  <a:lnTo>
                    <a:pt x="1323" y="532303"/>
                  </a:lnTo>
                  <a:lnTo>
                    <a:pt x="2646" y="526487"/>
                  </a:lnTo>
                  <a:lnTo>
                    <a:pt x="5027" y="521200"/>
                  </a:lnTo>
                  <a:lnTo>
                    <a:pt x="7408" y="515912"/>
                  </a:lnTo>
                  <a:lnTo>
                    <a:pt x="10319" y="510889"/>
                  </a:lnTo>
                  <a:lnTo>
                    <a:pt x="13758" y="506131"/>
                  </a:lnTo>
                  <a:lnTo>
                    <a:pt x="17727" y="501901"/>
                  </a:lnTo>
                  <a:lnTo>
                    <a:pt x="21960" y="497935"/>
                  </a:lnTo>
                  <a:lnTo>
                    <a:pt x="26723" y="494499"/>
                  </a:lnTo>
                  <a:lnTo>
                    <a:pt x="31750" y="491591"/>
                  </a:lnTo>
                  <a:lnTo>
                    <a:pt x="37041" y="488947"/>
                  </a:lnTo>
                  <a:lnTo>
                    <a:pt x="42598" y="487096"/>
                  </a:lnTo>
                  <a:lnTo>
                    <a:pt x="48419" y="485510"/>
                  </a:lnTo>
                  <a:lnTo>
                    <a:pt x="54239" y="484453"/>
                  </a:lnTo>
                  <a:lnTo>
                    <a:pt x="60589" y="484188"/>
                  </a:lnTo>
                  <a:close/>
                  <a:moveTo>
                    <a:pt x="362612" y="0"/>
                  </a:moveTo>
                  <a:lnTo>
                    <a:pt x="372158" y="265"/>
                  </a:lnTo>
                  <a:lnTo>
                    <a:pt x="381438" y="1058"/>
                  </a:lnTo>
                  <a:lnTo>
                    <a:pt x="390454" y="2116"/>
                  </a:lnTo>
                  <a:lnTo>
                    <a:pt x="399204" y="3967"/>
                  </a:lnTo>
                  <a:lnTo>
                    <a:pt x="408219" y="5553"/>
                  </a:lnTo>
                  <a:lnTo>
                    <a:pt x="416705" y="8198"/>
                  </a:lnTo>
                  <a:lnTo>
                    <a:pt x="424925" y="11107"/>
                  </a:lnTo>
                  <a:lnTo>
                    <a:pt x="433145" y="14280"/>
                  </a:lnTo>
                  <a:lnTo>
                    <a:pt x="441630" y="17982"/>
                  </a:lnTo>
                  <a:lnTo>
                    <a:pt x="449054" y="21949"/>
                  </a:lnTo>
                  <a:lnTo>
                    <a:pt x="456744" y="26444"/>
                  </a:lnTo>
                  <a:lnTo>
                    <a:pt x="464169" y="30939"/>
                  </a:lnTo>
                  <a:lnTo>
                    <a:pt x="471328" y="36228"/>
                  </a:lnTo>
                  <a:lnTo>
                    <a:pt x="478222" y="41253"/>
                  </a:lnTo>
                  <a:lnTo>
                    <a:pt x="484851" y="47070"/>
                  </a:lnTo>
                  <a:lnTo>
                    <a:pt x="490950" y="53152"/>
                  </a:lnTo>
                  <a:lnTo>
                    <a:pt x="497049" y="59234"/>
                  </a:lnTo>
                  <a:lnTo>
                    <a:pt x="502882" y="66110"/>
                  </a:lnTo>
                  <a:lnTo>
                    <a:pt x="508186" y="72721"/>
                  </a:lnTo>
                  <a:lnTo>
                    <a:pt x="513224" y="80125"/>
                  </a:lnTo>
                  <a:lnTo>
                    <a:pt x="517997" y="87265"/>
                  </a:lnTo>
                  <a:lnTo>
                    <a:pt x="522504" y="94934"/>
                  </a:lnTo>
                  <a:lnTo>
                    <a:pt x="526482" y="102602"/>
                  </a:lnTo>
                  <a:lnTo>
                    <a:pt x="530194" y="110800"/>
                  </a:lnTo>
                  <a:lnTo>
                    <a:pt x="533111" y="118998"/>
                  </a:lnTo>
                  <a:lnTo>
                    <a:pt x="536293" y="127195"/>
                  </a:lnTo>
                  <a:lnTo>
                    <a:pt x="538679" y="136186"/>
                  </a:lnTo>
                  <a:lnTo>
                    <a:pt x="540536" y="144648"/>
                  </a:lnTo>
                  <a:lnTo>
                    <a:pt x="542392" y="153903"/>
                  </a:lnTo>
                  <a:lnTo>
                    <a:pt x="543187" y="162630"/>
                  </a:lnTo>
                  <a:lnTo>
                    <a:pt x="544248" y="172150"/>
                  </a:lnTo>
                  <a:lnTo>
                    <a:pt x="544513" y="181141"/>
                  </a:lnTo>
                  <a:lnTo>
                    <a:pt x="544513" y="483394"/>
                  </a:lnTo>
                  <a:lnTo>
                    <a:pt x="180975" y="483394"/>
                  </a:lnTo>
                  <a:lnTo>
                    <a:pt x="180975" y="181141"/>
                  </a:lnTo>
                  <a:lnTo>
                    <a:pt x="181240" y="172150"/>
                  </a:lnTo>
                  <a:lnTo>
                    <a:pt x="181771" y="162630"/>
                  </a:lnTo>
                  <a:lnTo>
                    <a:pt x="183097" y="153903"/>
                  </a:lnTo>
                  <a:lnTo>
                    <a:pt x="184422" y="144648"/>
                  </a:lnTo>
                  <a:lnTo>
                    <a:pt x="186809" y="136186"/>
                  </a:lnTo>
                  <a:lnTo>
                    <a:pt x="189195" y="127195"/>
                  </a:lnTo>
                  <a:lnTo>
                    <a:pt x="191847" y="118998"/>
                  </a:lnTo>
                  <a:lnTo>
                    <a:pt x="195294" y="110800"/>
                  </a:lnTo>
                  <a:lnTo>
                    <a:pt x="199006" y="102602"/>
                  </a:lnTo>
                  <a:lnTo>
                    <a:pt x="202984" y="94934"/>
                  </a:lnTo>
                  <a:lnTo>
                    <a:pt x="207226" y="87265"/>
                  </a:lnTo>
                  <a:lnTo>
                    <a:pt x="211999" y="80125"/>
                  </a:lnTo>
                  <a:lnTo>
                    <a:pt x="217037" y="72721"/>
                  </a:lnTo>
                  <a:lnTo>
                    <a:pt x="222341" y="66110"/>
                  </a:lnTo>
                  <a:lnTo>
                    <a:pt x="228174" y="59234"/>
                  </a:lnTo>
                  <a:lnTo>
                    <a:pt x="234008" y="53152"/>
                  </a:lnTo>
                  <a:lnTo>
                    <a:pt x="240372" y="47070"/>
                  </a:lnTo>
                  <a:lnTo>
                    <a:pt x="247266" y="41253"/>
                  </a:lnTo>
                  <a:lnTo>
                    <a:pt x="253895" y="36228"/>
                  </a:lnTo>
                  <a:lnTo>
                    <a:pt x="261054" y="30939"/>
                  </a:lnTo>
                  <a:lnTo>
                    <a:pt x="268479" y="26444"/>
                  </a:lnTo>
                  <a:lnTo>
                    <a:pt x="275903" y="21949"/>
                  </a:lnTo>
                  <a:lnTo>
                    <a:pt x="283858" y="17982"/>
                  </a:lnTo>
                  <a:lnTo>
                    <a:pt x="291813" y="14280"/>
                  </a:lnTo>
                  <a:lnTo>
                    <a:pt x="300033" y="11107"/>
                  </a:lnTo>
                  <a:lnTo>
                    <a:pt x="308518" y="8198"/>
                  </a:lnTo>
                  <a:lnTo>
                    <a:pt x="317269" y="5553"/>
                  </a:lnTo>
                  <a:lnTo>
                    <a:pt x="326019" y="3967"/>
                  </a:lnTo>
                  <a:lnTo>
                    <a:pt x="334770" y="2116"/>
                  </a:lnTo>
                  <a:lnTo>
                    <a:pt x="344050" y="1058"/>
                  </a:lnTo>
                  <a:lnTo>
                    <a:pt x="353331" y="265"/>
                  </a:lnTo>
                  <a:lnTo>
                    <a:pt x="362612" y="0"/>
                  </a:lnTo>
                  <a:close/>
                </a:path>
              </a:pathLst>
            </a:custGeom>
            <a:solidFill>
              <a:srgbClr val="6CAE43"/>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3674" y="266153"/>
            <a:ext cx="216028" cy="216000"/>
            <a:chOff x="1827622" y="1343919"/>
            <a:chExt cx="2304000" cy="2304000"/>
          </a:xfrm>
        </p:grpSpPr>
        <p:sp>
          <p:nvSpPr>
            <p:cNvPr id="5" name="椭圆 4"/>
            <p:cNvSpPr/>
            <p:nvPr/>
          </p:nvSpPr>
          <p:spPr>
            <a:xfrm>
              <a:off x="1827622" y="1343919"/>
              <a:ext cx="2304000" cy="2304000"/>
            </a:xfrm>
            <a:prstGeom prst="ellipse">
              <a:avLst/>
            </a:prstGeom>
            <a:gradFill flip="none" rotWithShape="1">
              <a:gsLst>
                <a:gs pos="100000">
                  <a:schemeClr val="tx1">
                    <a:lumMod val="85000"/>
                    <a:lumOff val="15000"/>
                  </a:schemeClr>
                </a:gs>
                <a:gs pos="0">
                  <a:schemeClr val="tx1">
                    <a:lumMod val="65000"/>
                    <a:lumOff val="35000"/>
                  </a:schemeClr>
                </a:gs>
              </a:gsLst>
              <a:path path="circle">
                <a:fillToRect l="100000" b="100000"/>
              </a:path>
              <a:tileRect t="-100000" r="-100000"/>
            </a:grad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6" name="椭圆 5"/>
            <p:cNvSpPr/>
            <p:nvPr/>
          </p:nvSpPr>
          <p:spPr>
            <a:xfrm>
              <a:off x="1877481" y="1393778"/>
              <a:ext cx="2204282" cy="2204282"/>
            </a:xfrm>
            <a:prstGeom prst="ellipse">
              <a:avLst/>
            </a:prstGeom>
            <a:gradFill flip="none" rotWithShape="1">
              <a:gsLst>
                <a:gs pos="0">
                  <a:srgbClr val="6CAE43"/>
                </a:gs>
                <a:gs pos="100000">
                  <a:srgbClr val="92D050"/>
                </a:gs>
              </a:gsLst>
              <a:path path="circle">
                <a:fillToRect l="100000" b="100000"/>
              </a:path>
              <a:tileRect t="-100000" r="-100000"/>
            </a:gradFill>
            <a:ln w="12700">
              <a:gradFill>
                <a:gsLst>
                  <a:gs pos="100000">
                    <a:srgbClr val="6CAE43"/>
                  </a:gs>
                  <a:gs pos="0">
                    <a:srgbClr val="92D050"/>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sp>
        <p:nvSpPr>
          <p:cNvPr id="7" name="TextBox 4"/>
          <p:cNvSpPr txBox="1"/>
          <p:nvPr/>
        </p:nvSpPr>
        <p:spPr>
          <a:xfrm>
            <a:off x="737076" y="235654"/>
            <a:ext cx="1737360" cy="283845"/>
          </a:xfrm>
          <a:prstGeom prst="rect">
            <a:avLst/>
          </a:prstGeom>
          <a:noFill/>
        </p:spPr>
        <p:txBody>
          <a:bodyPr wrap="none" lIns="68580" tIns="34290" rIns="68580" bIns="34290" rtlCol="0">
            <a:spAutoFit/>
          </a:bodyPr>
          <a:lstStyle/>
          <a:p>
            <a:pPr algn="l" defTabSz="685800"/>
            <a:r>
              <a:rPr lang="zh-CN" altLang="en-US" sz="1400" dirty="0">
                <a:solidFill>
                  <a:srgbClr val="6CAE43"/>
                </a:solidFill>
                <a:latin typeface="微软雅黑" panose="020B0503020204020204" pitchFamily="34" charset="-122"/>
                <a:ea typeface="微软雅黑" panose="020B0503020204020204" pitchFamily="34" charset="-122"/>
              </a:rPr>
              <a:t>技术手段及实验条件</a:t>
            </a:r>
          </a:p>
        </p:txBody>
      </p:sp>
      <p:cxnSp>
        <p:nvCxnSpPr>
          <p:cNvPr id="8" name="直接连接符 7"/>
          <p:cNvCxnSpPr>
            <a:endCxn id="9" idx="11"/>
          </p:cNvCxnSpPr>
          <p:nvPr/>
        </p:nvCxnSpPr>
        <p:spPr>
          <a:xfrm flipV="1">
            <a:off x="435675" y="592988"/>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Freeform 6"/>
          <p:cNvSpPr>
            <a:spLocks noEditPoints="1"/>
          </p:cNvSpPr>
          <p:nvPr/>
        </p:nvSpPr>
        <p:spPr bwMode="auto">
          <a:xfrm>
            <a:off x="8460938" y="272353"/>
            <a:ext cx="319470" cy="32063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grpSp>
        <p:nvGrpSpPr>
          <p:cNvPr id="2" name="组合 1"/>
          <p:cNvGrpSpPr/>
          <p:nvPr/>
        </p:nvGrpSpPr>
        <p:grpSpPr>
          <a:xfrm>
            <a:off x="758190" y="1287145"/>
            <a:ext cx="3033395" cy="1101725"/>
            <a:chOff x="1194" y="2027"/>
            <a:chExt cx="4777" cy="1735"/>
          </a:xfrm>
        </p:grpSpPr>
        <p:sp>
          <p:nvSpPr>
            <p:cNvPr id="11" name="任意多边形 10"/>
            <p:cNvSpPr/>
            <p:nvPr/>
          </p:nvSpPr>
          <p:spPr>
            <a:xfrm>
              <a:off x="5049" y="2390"/>
              <a:ext cx="922" cy="1373"/>
            </a:xfrm>
            <a:custGeom>
              <a:avLst/>
              <a:gdLst>
                <a:gd name="connsiteX0" fmla="*/ 781050 w 781050"/>
                <a:gd name="connsiteY0" fmla="*/ 1162050 h 1162050"/>
                <a:gd name="connsiteX1" fmla="*/ 781050 w 781050"/>
                <a:gd name="connsiteY1" fmla="*/ 0 h 1162050"/>
                <a:gd name="connsiteX2" fmla="*/ 0 w 781050"/>
                <a:gd name="connsiteY2" fmla="*/ 0 h 1162050"/>
              </a:gdLst>
              <a:ahLst/>
              <a:cxnLst>
                <a:cxn ang="0">
                  <a:pos x="connsiteX0" y="connsiteY0"/>
                </a:cxn>
                <a:cxn ang="0">
                  <a:pos x="connsiteX1" y="connsiteY1"/>
                </a:cxn>
                <a:cxn ang="0">
                  <a:pos x="connsiteX2" y="connsiteY2"/>
                </a:cxn>
              </a:cxnLst>
              <a:rect l="l" t="t" r="r" b="b"/>
              <a:pathLst>
                <a:path w="781050" h="1162050">
                  <a:moveTo>
                    <a:pt x="781050" y="1162050"/>
                  </a:moveTo>
                  <a:lnTo>
                    <a:pt x="78105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194" y="2027"/>
              <a:ext cx="3741" cy="1387"/>
              <a:chOff x="954746" y="1280151"/>
              <a:chExt cx="3167604" cy="1173939"/>
            </a:xfrm>
          </p:grpSpPr>
          <p:sp>
            <p:nvSpPr>
              <p:cNvPr id="13" name="MH_SubTitle_4"/>
              <p:cNvSpPr txBox="1">
                <a:spLocks noChangeArrowheads="1"/>
              </p:cNvSpPr>
              <p:nvPr>
                <p:custDataLst>
                  <p:tags r:id="rId14"/>
                </p:custDataLst>
              </p:nvPr>
            </p:nvSpPr>
            <p:spPr bwMode="auto">
              <a:xfrm>
                <a:off x="1017079" y="1280151"/>
                <a:ext cx="3105271" cy="41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eaLnBrk="1" hangingPunct="1"/>
                <a:r>
                  <a:rPr lang="zh-CN" altLang="en-US" sz="1600" b="1" dirty="0">
                    <a:solidFill>
                      <a:srgbClr val="6CAE43"/>
                    </a:solidFill>
                    <a:latin typeface="微软雅黑" panose="020B0503020204020204" pitchFamily="34" charset="-122"/>
                  </a:rPr>
                  <a:t>开发环境</a:t>
                </a:r>
              </a:p>
            </p:txBody>
          </p:sp>
          <p:sp>
            <p:nvSpPr>
              <p:cNvPr id="14" name="MH_SubTitle_1"/>
              <p:cNvSpPr txBox="1">
                <a:spLocks noChangeArrowheads="1"/>
              </p:cNvSpPr>
              <p:nvPr>
                <p:custDataLst>
                  <p:tags r:id="rId15"/>
                </p:custDataLst>
              </p:nvPr>
            </p:nvSpPr>
            <p:spPr bwMode="auto">
              <a:xfrm>
                <a:off x="954746" y="1477063"/>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30000"/>
                  </a:lnSpc>
                </a:pPr>
                <a:r>
                  <a:rPr lang="zh-CN" altLang="en-US" sz="1400" dirty="0">
                    <a:solidFill>
                      <a:schemeClr val="bg1">
                        <a:lumMod val="50000"/>
                      </a:schemeClr>
                    </a:solidFill>
                    <a:latin typeface="微软雅黑" panose="020B0503020204020204" pitchFamily="34" charset="-122"/>
                  </a:rPr>
                  <a:t>IntelliJ IDEA、vscode</a:t>
                </a:r>
              </a:p>
            </p:txBody>
          </p:sp>
        </p:grpSp>
      </p:grpSp>
      <p:grpSp>
        <p:nvGrpSpPr>
          <p:cNvPr id="15" name="组合 14"/>
          <p:cNvGrpSpPr/>
          <p:nvPr/>
        </p:nvGrpSpPr>
        <p:grpSpPr>
          <a:xfrm>
            <a:off x="382735" y="2311625"/>
            <a:ext cx="2577103" cy="818880"/>
            <a:chOff x="468589" y="2656659"/>
            <a:chExt cx="3436138" cy="1091840"/>
          </a:xfrm>
        </p:grpSpPr>
        <p:sp>
          <p:nvSpPr>
            <p:cNvPr id="16" name="任意多边形 15"/>
            <p:cNvSpPr/>
            <p:nvPr/>
          </p:nvSpPr>
          <p:spPr>
            <a:xfrm>
              <a:off x="3582726" y="2910850"/>
              <a:ext cx="322001" cy="792704"/>
            </a:xfrm>
            <a:custGeom>
              <a:avLst/>
              <a:gdLst>
                <a:gd name="connsiteX0" fmla="*/ 781050 w 781050"/>
                <a:gd name="connsiteY0" fmla="*/ 1162050 h 1162050"/>
                <a:gd name="connsiteX1" fmla="*/ 781050 w 781050"/>
                <a:gd name="connsiteY1" fmla="*/ 0 h 1162050"/>
                <a:gd name="connsiteX2" fmla="*/ 0 w 781050"/>
                <a:gd name="connsiteY2" fmla="*/ 0 h 1162050"/>
              </a:gdLst>
              <a:ahLst/>
              <a:cxnLst>
                <a:cxn ang="0">
                  <a:pos x="connsiteX0" y="connsiteY0"/>
                </a:cxn>
                <a:cxn ang="0">
                  <a:pos x="connsiteX1" y="connsiteY1"/>
                </a:cxn>
                <a:cxn ang="0">
                  <a:pos x="connsiteX2" y="connsiteY2"/>
                </a:cxn>
              </a:cxnLst>
              <a:rect l="l" t="t" r="r" b="b"/>
              <a:pathLst>
                <a:path w="781050" h="1162050">
                  <a:moveTo>
                    <a:pt x="781050" y="1162050"/>
                  </a:moveTo>
                  <a:lnTo>
                    <a:pt x="78105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nvGrpSpPr>
            <p:cNvPr id="17" name="组合 16"/>
            <p:cNvGrpSpPr/>
            <p:nvPr/>
          </p:nvGrpSpPr>
          <p:grpSpPr>
            <a:xfrm>
              <a:off x="468589" y="2656659"/>
              <a:ext cx="3114443" cy="1091840"/>
              <a:chOff x="1046712" y="1489278"/>
              <a:chExt cx="3114443" cy="1091840"/>
            </a:xfrm>
          </p:grpSpPr>
          <p:sp>
            <p:nvSpPr>
              <p:cNvPr id="18" name="MH_SubTitle_4"/>
              <p:cNvSpPr txBox="1">
                <a:spLocks noChangeArrowheads="1"/>
              </p:cNvSpPr>
              <p:nvPr>
                <p:custDataLst>
                  <p:tags r:id="rId12"/>
                </p:custDataLst>
              </p:nvPr>
            </p:nvSpPr>
            <p:spPr bwMode="auto">
              <a:xfrm>
                <a:off x="1046712" y="1489278"/>
                <a:ext cx="3105271" cy="41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eaLnBrk="1" hangingPunct="1"/>
                <a:r>
                  <a:rPr lang="zh-CN" altLang="en-US" sz="1600" b="1" dirty="0">
                    <a:solidFill>
                      <a:srgbClr val="6CAE43"/>
                    </a:solidFill>
                    <a:latin typeface="微软雅黑" panose="020B0503020204020204" pitchFamily="34" charset="-122"/>
                  </a:rPr>
                  <a:t>操作系统</a:t>
                </a:r>
                <a:endParaRPr lang="zh-CN" altLang="en-US" sz="1015" dirty="0">
                  <a:solidFill>
                    <a:srgbClr val="6CAE43"/>
                  </a:solidFill>
                  <a:latin typeface="微软雅黑" panose="020B0503020204020204" pitchFamily="34" charset="-122"/>
                </a:endParaRPr>
              </a:p>
            </p:txBody>
          </p:sp>
          <p:sp>
            <p:nvSpPr>
              <p:cNvPr id="19" name="MH_SubTitle_1"/>
              <p:cNvSpPr txBox="1">
                <a:spLocks noChangeArrowheads="1"/>
              </p:cNvSpPr>
              <p:nvPr>
                <p:custDataLst>
                  <p:tags r:id="rId13"/>
                </p:custDataLst>
              </p:nvPr>
            </p:nvSpPr>
            <p:spPr bwMode="auto">
              <a:xfrm>
                <a:off x="1047051" y="1604091"/>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30000"/>
                  </a:lnSpc>
                </a:pPr>
                <a:r>
                  <a:rPr lang="zh-CN" altLang="en-US" sz="1400" dirty="0">
                    <a:solidFill>
                      <a:schemeClr val="bg1">
                        <a:lumMod val="50000"/>
                      </a:schemeClr>
                    </a:solidFill>
                    <a:latin typeface="微软雅黑" panose="020B0503020204020204" pitchFamily="34" charset="-122"/>
                  </a:rPr>
                  <a:t>Window10系统</a:t>
                </a:r>
                <a:endParaRPr lang="zh-CN" altLang="en-US" sz="1050" dirty="0">
                  <a:solidFill>
                    <a:schemeClr val="bg1">
                      <a:lumMod val="50000"/>
                    </a:schemeClr>
                  </a:solidFill>
                  <a:latin typeface="微软雅黑" panose="020B0503020204020204" pitchFamily="34" charset="-122"/>
                </a:endParaRPr>
              </a:p>
            </p:txBody>
          </p:sp>
        </p:grpSp>
      </p:grpSp>
      <p:grpSp>
        <p:nvGrpSpPr>
          <p:cNvPr id="20" name="组合 19"/>
          <p:cNvGrpSpPr/>
          <p:nvPr/>
        </p:nvGrpSpPr>
        <p:grpSpPr>
          <a:xfrm>
            <a:off x="4643040" y="1367031"/>
            <a:ext cx="3152781" cy="1945838"/>
            <a:chOff x="6156614" y="1387887"/>
            <a:chExt cx="4203709" cy="2594451"/>
          </a:xfrm>
        </p:grpSpPr>
        <p:sp>
          <p:nvSpPr>
            <p:cNvPr id="21" name="任意多边形 20"/>
            <p:cNvSpPr/>
            <p:nvPr/>
          </p:nvSpPr>
          <p:spPr>
            <a:xfrm flipH="1">
              <a:off x="6156614" y="1646996"/>
              <a:ext cx="781050" cy="2335342"/>
            </a:xfrm>
            <a:custGeom>
              <a:avLst/>
              <a:gdLst>
                <a:gd name="connsiteX0" fmla="*/ 781050 w 781050"/>
                <a:gd name="connsiteY0" fmla="*/ 1162050 h 1162050"/>
                <a:gd name="connsiteX1" fmla="*/ 781050 w 781050"/>
                <a:gd name="connsiteY1" fmla="*/ 0 h 1162050"/>
                <a:gd name="connsiteX2" fmla="*/ 0 w 781050"/>
                <a:gd name="connsiteY2" fmla="*/ 0 h 1162050"/>
              </a:gdLst>
              <a:ahLst/>
              <a:cxnLst>
                <a:cxn ang="0">
                  <a:pos x="connsiteX0" y="connsiteY0"/>
                </a:cxn>
                <a:cxn ang="0">
                  <a:pos x="connsiteX1" y="connsiteY1"/>
                </a:cxn>
                <a:cxn ang="0">
                  <a:pos x="connsiteX2" y="connsiteY2"/>
                </a:cxn>
              </a:cxnLst>
              <a:rect l="l" t="t" r="r" b="b"/>
              <a:pathLst>
                <a:path w="781050" h="1162050">
                  <a:moveTo>
                    <a:pt x="781050" y="1162050"/>
                  </a:moveTo>
                  <a:lnTo>
                    <a:pt x="78105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nvGrpSpPr>
            <p:cNvPr id="22" name="组合 21"/>
            <p:cNvGrpSpPr/>
            <p:nvPr/>
          </p:nvGrpSpPr>
          <p:grpSpPr>
            <a:xfrm>
              <a:off x="6968173" y="1387887"/>
              <a:ext cx="3392150" cy="1068135"/>
              <a:chOff x="874839" y="1474884"/>
              <a:chExt cx="3392150" cy="1068135"/>
            </a:xfrm>
          </p:grpSpPr>
          <p:sp>
            <p:nvSpPr>
              <p:cNvPr id="23" name="MH_SubTitle_4"/>
              <p:cNvSpPr txBox="1">
                <a:spLocks noChangeArrowheads="1"/>
              </p:cNvSpPr>
              <p:nvPr>
                <p:custDataLst>
                  <p:tags r:id="rId10"/>
                </p:custDataLst>
              </p:nvPr>
            </p:nvSpPr>
            <p:spPr bwMode="auto">
              <a:xfrm>
                <a:off x="874839" y="1474884"/>
                <a:ext cx="3105271" cy="41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zh-CN" altLang="en-US" sz="1600" b="1" dirty="0">
                    <a:solidFill>
                      <a:srgbClr val="6CAE43"/>
                    </a:solidFill>
                    <a:latin typeface="微软雅黑" panose="020B0503020204020204" pitchFamily="34" charset="-122"/>
                  </a:rPr>
                  <a:t>数据库</a:t>
                </a:r>
                <a:endParaRPr lang="zh-CN" altLang="en-US" sz="1015" dirty="0">
                  <a:solidFill>
                    <a:srgbClr val="6CAE43"/>
                  </a:solidFill>
                  <a:latin typeface="微软雅黑" panose="020B0503020204020204" pitchFamily="34" charset="-122"/>
                </a:endParaRPr>
              </a:p>
            </p:txBody>
          </p:sp>
          <p:sp>
            <p:nvSpPr>
              <p:cNvPr id="24" name="MH_SubTitle_1"/>
              <p:cNvSpPr txBox="1">
                <a:spLocks noChangeArrowheads="1"/>
              </p:cNvSpPr>
              <p:nvPr>
                <p:custDataLst>
                  <p:tags r:id="rId11"/>
                </p:custDataLst>
              </p:nvPr>
            </p:nvSpPr>
            <p:spPr bwMode="auto">
              <a:xfrm>
                <a:off x="1152885" y="1565992"/>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altLang="en-US" sz="1400" dirty="0">
                    <a:solidFill>
                      <a:schemeClr val="bg1">
                        <a:lumMod val="50000"/>
                      </a:schemeClr>
                    </a:solidFill>
                    <a:latin typeface="微软雅黑" panose="020B0503020204020204" pitchFamily="34" charset="-122"/>
                  </a:rPr>
                  <a:t>MySQL 5.1.45</a:t>
                </a:r>
                <a:endParaRPr lang="zh-CN" altLang="en-US" sz="1050" dirty="0">
                  <a:solidFill>
                    <a:schemeClr val="bg1">
                      <a:lumMod val="50000"/>
                    </a:schemeClr>
                  </a:solidFill>
                  <a:latin typeface="微软雅黑" panose="020B0503020204020204" pitchFamily="34" charset="-122"/>
                </a:endParaRPr>
              </a:p>
            </p:txBody>
          </p:sp>
        </p:grpSp>
      </p:grpSp>
      <p:grpSp>
        <p:nvGrpSpPr>
          <p:cNvPr id="25" name="组合 24"/>
          <p:cNvGrpSpPr/>
          <p:nvPr/>
        </p:nvGrpSpPr>
        <p:grpSpPr>
          <a:xfrm>
            <a:off x="5460054" y="2099852"/>
            <a:ext cx="3087367" cy="899526"/>
            <a:chOff x="7245968" y="2364981"/>
            <a:chExt cx="4116490" cy="1199369"/>
          </a:xfrm>
        </p:grpSpPr>
        <p:sp>
          <p:nvSpPr>
            <p:cNvPr id="26" name="任意多边形 25"/>
            <p:cNvSpPr/>
            <p:nvPr/>
          </p:nvSpPr>
          <p:spPr>
            <a:xfrm flipH="1">
              <a:off x="7245968" y="2645020"/>
              <a:ext cx="648670" cy="360570"/>
            </a:xfrm>
            <a:custGeom>
              <a:avLst/>
              <a:gdLst>
                <a:gd name="connsiteX0" fmla="*/ 781050 w 781050"/>
                <a:gd name="connsiteY0" fmla="*/ 1162050 h 1162050"/>
                <a:gd name="connsiteX1" fmla="*/ 781050 w 781050"/>
                <a:gd name="connsiteY1" fmla="*/ 0 h 1162050"/>
                <a:gd name="connsiteX2" fmla="*/ 0 w 781050"/>
                <a:gd name="connsiteY2" fmla="*/ 0 h 1162050"/>
              </a:gdLst>
              <a:ahLst/>
              <a:cxnLst>
                <a:cxn ang="0">
                  <a:pos x="connsiteX0" y="connsiteY0"/>
                </a:cxn>
                <a:cxn ang="0">
                  <a:pos x="connsiteX1" y="connsiteY1"/>
                </a:cxn>
                <a:cxn ang="0">
                  <a:pos x="connsiteX2" y="connsiteY2"/>
                </a:cxn>
              </a:cxnLst>
              <a:rect l="l" t="t" r="r" b="b"/>
              <a:pathLst>
                <a:path w="781050" h="1162050">
                  <a:moveTo>
                    <a:pt x="781050" y="1162050"/>
                  </a:moveTo>
                  <a:lnTo>
                    <a:pt x="78105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nvGrpSpPr>
            <p:cNvPr id="27" name="组合 26"/>
            <p:cNvGrpSpPr/>
            <p:nvPr/>
          </p:nvGrpSpPr>
          <p:grpSpPr>
            <a:xfrm>
              <a:off x="7910195" y="2364981"/>
              <a:ext cx="3452263" cy="1199369"/>
              <a:chOff x="986599" y="1382598"/>
              <a:chExt cx="3452263" cy="1199369"/>
            </a:xfrm>
          </p:grpSpPr>
          <p:sp>
            <p:nvSpPr>
              <p:cNvPr id="28" name="MH_SubTitle_4"/>
              <p:cNvSpPr txBox="1">
                <a:spLocks noChangeArrowheads="1"/>
              </p:cNvSpPr>
              <p:nvPr>
                <p:custDataLst>
                  <p:tags r:id="rId8"/>
                </p:custDataLst>
              </p:nvPr>
            </p:nvSpPr>
            <p:spPr bwMode="auto">
              <a:xfrm>
                <a:off x="986599" y="1382598"/>
                <a:ext cx="3105271" cy="41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zh-CN" altLang="en-US" sz="1600" b="1" dirty="0">
                    <a:solidFill>
                      <a:srgbClr val="6CAE43"/>
                    </a:solidFill>
                    <a:latin typeface="微软雅黑" panose="020B0503020204020204" pitchFamily="34" charset="-122"/>
                  </a:rPr>
                  <a:t>开发语言</a:t>
                </a:r>
                <a:endParaRPr lang="zh-CN" altLang="en-US" sz="1015" dirty="0">
                  <a:solidFill>
                    <a:srgbClr val="6CAE43"/>
                  </a:solidFill>
                  <a:latin typeface="微软雅黑" panose="020B0503020204020204" pitchFamily="34" charset="-122"/>
                </a:endParaRPr>
              </a:p>
            </p:txBody>
          </p:sp>
          <p:sp>
            <p:nvSpPr>
              <p:cNvPr id="29" name="MH_SubTitle_1"/>
              <p:cNvSpPr txBox="1">
                <a:spLocks noChangeArrowheads="1"/>
              </p:cNvSpPr>
              <p:nvPr>
                <p:custDataLst>
                  <p:tags r:id="rId9"/>
                </p:custDataLst>
              </p:nvPr>
            </p:nvSpPr>
            <p:spPr bwMode="auto">
              <a:xfrm>
                <a:off x="1324758" y="1604940"/>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altLang="en-US" sz="1400" dirty="0">
                    <a:solidFill>
                      <a:schemeClr val="bg1">
                        <a:lumMod val="50000"/>
                      </a:schemeClr>
                    </a:solidFill>
                    <a:latin typeface="微软雅黑" panose="020B0503020204020204" pitchFamily="34" charset="-122"/>
                  </a:rPr>
                  <a:t>python、java</a:t>
                </a:r>
                <a:endParaRPr lang="zh-CN" altLang="en-US" sz="1050" dirty="0">
                  <a:solidFill>
                    <a:schemeClr val="bg1">
                      <a:lumMod val="50000"/>
                    </a:schemeClr>
                  </a:solidFill>
                  <a:latin typeface="微软雅黑" panose="020B0503020204020204" pitchFamily="34" charset="-122"/>
                </a:endParaRPr>
              </a:p>
            </p:txBody>
          </p:sp>
        </p:grpSp>
      </p:grpSp>
      <p:grpSp>
        <p:nvGrpSpPr>
          <p:cNvPr id="30" name="组合 29"/>
          <p:cNvGrpSpPr/>
          <p:nvPr/>
        </p:nvGrpSpPr>
        <p:grpSpPr>
          <a:xfrm>
            <a:off x="6279933" y="2905821"/>
            <a:ext cx="2793906" cy="957946"/>
            <a:chOff x="8351839" y="3472626"/>
            <a:chExt cx="3725208" cy="1277262"/>
          </a:xfrm>
        </p:grpSpPr>
        <p:sp>
          <p:nvSpPr>
            <p:cNvPr id="31" name="任意多边形 30"/>
            <p:cNvSpPr/>
            <p:nvPr/>
          </p:nvSpPr>
          <p:spPr>
            <a:xfrm flipH="1">
              <a:off x="8351839" y="3748939"/>
              <a:ext cx="336587" cy="600751"/>
            </a:xfrm>
            <a:custGeom>
              <a:avLst/>
              <a:gdLst>
                <a:gd name="connsiteX0" fmla="*/ 781050 w 781050"/>
                <a:gd name="connsiteY0" fmla="*/ 1162050 h 1162050"/>
                <a:gd name="connsiteX1" fmla="*/ 781050 w 781050"/>
                <a:gd name="connsiteY1" fmla="*/ 0 h 1162050"/>
                <a:gd name="connsiteX2" fmla="*/ 0 w 781050"/>
                <a:gd name="connsiteY2" fmla="*/ 0 h 1162050"/>
              </a:gdLst>
              <a:ahLst/>
              <a:cxnLst>
                <a:cxn ang="0">
                  <a:pos x="connsiteX0" y="connsiteY0"/>
                </a:cxn>
                <a:cxn ang="0">
                  <a:pos x="connsiteX1" y="connsiteY1"/>
                </a:cxn>
                <a:cxn ang="0">
                  <a:pos x="connsiteX2" y="connsiteY2"/>
                </a:cxn>
              </a:cxnLst>
              <a:rect l="l" t="t" r="r" b="b"/>
              <a:pathLst>
                <a:path w="781050" h="1162050">
                  <a:moveTo>
                    <a:pt x="781050" y="1162050"/>
                  </a:moveTo>
                  <a:lnTo>
                    <a:pt x="78105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nvGrpSpPr>
            <p:cNvPr id="32" name="组合 31"/>
            <p:cNvGrpSpPr/>
            <p:nvPr/>
          </p:nvGrpSpPr>
          <p:grpSpPr>
            <a:xfrm>
              <a:off x="8744164" y="3472626"/>
              <a:ext cx="3332883" cy="1277262"/>
              <a:chOff x="1026392" y="1410538"/>
              <a:chExt cx="3332883" cy="1277262"/>
            </a:xfrm>
          </p:grpSpPr>
          <p:sp>
            <p:nvSpPr>
              <p:cNvPr id="33" name="MH_SubTitle_4"/>
              <p:cNvSpPr txBox="1">
                <a:spLocks noChangeArrowheads="1"/>
              </p:cNvSpPr>
              <p:nvPr>
                <p:custDataLst>
                  <p:tags r:id="rId6"/>
                </p:custDataLst>
              </p:nvPr>
            </p:nvSpPr>
            <p:spPr bwMode="auto">
              <a:xfrm>
                <a:off x="1026392" y="1410538"/>
                <a:ext cx="3105271" cy="41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zh-CN" altLang="en-US" sz="1600" b="1" dirty="0">
                    <a:solidFill>
                      <a:srgbClr val="6CAE43"/>
                    </a:solidFill>
                    <a:latin typeface="微软雅黑" panose="020B0503020204020204" pitchFamily="34" charset="-122"/>
                  </a:rPr>
                  <a:t>Web服务器</a:t>
                </a:r>
                <a:endParaRPr lang="zh-CN" altLang="en-US" sz="1015" dirty="0">
                  <a:solidFill>
                    <a:srgbClr val="6CAE43"/>
                  </a:solidFill>
                  <a:latin typeface="微软雅黑" panose="020B0503020204020204" pitchFamily="34" charset="-122"/>
                </a:endParaRPr>
              </a:p>
            </p:txBody>
          </p:sp>
          <p:sp>
            <p:nvSpPr>
              <p:cNvPr id="34" name="MH_SubTitle_1"/>
              <p:cNvSpPr txBox="1">
                <a:spLocks noChangeArrowheads="1"/>
              </p:cNvSpPr>
              <p:nvPr>
                <p:custDataLst>
                  <p:tags r:id="rId7"/>
                </p:custDataLst>
              </p:nvPr>
            </p:nvSpPr>
            <p:spPr bwMode="auto">
              <a:xfrm>
                <a:off x="1245171" y="1710773"/>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altLang="en-US" sz="1400" dirty="0">
                    <a:solidFill>
                      <a:schemeClr val="bg1">
                        <a:lumMod val="50000"/>
                      </a:schemeClr>
                    </a:solidFill>
                    <a:latin typeface="微软雅黑" panose="020B0503020204020204" pitchFamily="34" charset="-122"/>
                  </a:rPr>
                  <a:t>Apache Tomcat8.5</a:t>
                </a:r>
                <a:endParaRPr lang="zh-CN" altLang="en-US" sz="1050" dirty="0">
                  <a:solidFill>
                    <a:schemeClr val="bg1">
                      <a:lumMod val="50000"/>
                    </a:schemeClr>
                  </a:solidFill>
                  <a:latin typeface="微软雅黑" panose="020B0503020204020204" pitchFamily="34" charset="-122"/>
                </a:endParaRPr>
              </a:p>
            </p:txBody>
          </p:sp>
        </p:grpSp>
      </p:grpSp>
      <p:grpSp>
        <p:nvGrpSpPr>
          <p:cNvPr id="35" name="组合 34"/>
          <p:cNvGrpSpPr/>
          <p:nvPr/>
        </p:nvGrpSpPr>
        <p:grpSpPr>
          <a:xfrm>
            <a:off x="2540181" y="2968033"/>
            <a:ext cx="762843" cy="762842"/>
            <a:chOff x="3352803" y="3522556"/>
            <a:chExt cx="1017124" cy="1017122"/>
          </a:xfrm>
        </p:grpSpPr>
        <p:sp>
          <p:nvSpPr>
            <p:cNvPr id="36" name="泪滴形 35"/>
            <p:cNvSpPr/>
            <p:nvPr/>
          </p:nvSpPr>
          <p:spPr>
            <a:xfrm rot="8100000">
              <a:off x="3352803" y="3522556"/>
              <a:ext cx="1017124" cy="1017122"/>
            </a:xfrm>
            <a:prstGeom prst="teardrop">
              <a:avLst>
                <a:gd name="adj" fmla="val 190413"/>
              </a:avLst>
            </a:prstGeom>
            <a:gradFill>
              <a:gsLst>
                <a:gs pos="0">
                  <a:srgbClr val="D7DCDE"/>
                </a:gs>
                <a:gs pos="80000">
                  <a:schemeClr val="bg1"/>
                </a:gs>
              </a:gsLst>
              <a:lin ang="2700000" scaled="0"/>
            </a:gradFill>
            <a:ln w="22225" cap="flat">
              <a:gradFill>
                <a:gsLst>
                  <a:gs pos="0">
                    <a:srgbClr val="FFE141"/>
                  </a:gs>
                  <a:gs pos="0">
                    <a:schemeClr val="bg1"/>
                  </a:gs>
                  <a:gs pos="100000">
                    <a:schemeClr val="bg1">
                      <a:lumMod val="95000"/>
                    </a:schemeClr>
                  </a:gs>
                </a:gsLst>
                <a:lin ang="2700000" scaled="0"/>
              </a:gradFill>
              <a:prstDash val="solid"/>
              <a:miter lim="800000"/>
            </a:ln>
            <a:effectLst>
              <a:outerShdw blurRad="152400" dist="76200" dir="2700000" sx="102000" sy="102000" algn="tl" rotWithShape="0">
                <a:prstClr val="black">
                  <a:alpha val="28000"/>
                </a:prstClr>
              </a:outerShdw>
            </a:effectLst>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sp>
          <p:nvSpPr>
            <p:cNvPr id="37" name="MH_SubTitle_1"/>
            <p:cNvSpPr>
              <a:spLocks noChangeArrowheads="1"/>
            </p:cNvSpPr>
            <p:nvPr>
              <p:custDataLst>
                <p:tags r:id="rId5"/>
              </p:custDataLst>
            </p:nvPr>
          </p:nvSpPr>
          <p:spPr bwMode="auto">
            <a:xfrm>
              <a:off x="3456301" y="3608345"/>
              <a:ext cx="824405" cy="824402"/>
            </a:xfrm>
            <a:prstGeom prst="ellipse">
              <a:avLst/>
            </a:prstGeom>
            <a:gradFill>
              <a:gsLst>
                <a:gs pos="100000">
                  <a:srgbClr val="92D050"/>
                </a:gs>
                <a:gs pos="0">
                  <a:srgbClr val="6CAE43"/>
                </a:gs>
              </a:gsLst>
              <a:lin ang="2700000" scaled="0"/>
            </a:gradFill>
            <a:ln w="28575" cap="flat">
              <a:gradFill>
                <a:gsLst>
                  <a:gs pos="0">
                    <a:srgbClr val="92D050"/>
                  </a:gs>
                  <a:gs pos="100000">
                    <a:srgbClr val="6CAE43"/>
                  </a:gs>
                </a:gsLst>
                <a:lin ang="2700000" scaled="0"/>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38" name="Freeform 177"/>
            <p:cNvSpPr>
              <a:spLocks noEditPoints="1"/>
            </p:cNvSpPr>
            <p:nvPr/>
          </p:nvSpPr>
          <p:spPr bwMode="auto">
            <a:xfrm>
              <a:off x="3672405" y="3863566"/>
              <a:ext cx="418412" cy="346498"/>
            </a:xfrm>
            <a:custGeom>
              <a:avLst/>
              <a:gdLst>
                <a:gd name="T0" fmla="*/ 39 w 81"/>
                <a:gd name="T1" fmla="*/ 35 h 67"/>
                <a:gd name="T2" fmla="*/ 37 w 81"/>
                <a:gd name="T3" fmla="*/ 28 h 67"/>
                <a:gd name="T4" fmla="*/ 41 w 81"/>
                <a:gd name="T5" fmla="*/ 43 h 67"/>
                <a:gd name="T6" fmla="*/ 44 w 81"/>
                <a:gd name="T7" fmla="*/ 51 h 67"/>
                <a:gd name="T8" fmla="*/ 44 w 81"/>
                <a:gd name="T9" fmla="*/ 46 h 67"/>
                <a:gd name="T10" fmla="*/ 64 w 81"/>
                <a:gd name="T11" fmla="*/ 13 h 67"/>
                <a:gd name="T12" fmla="*/ 62 w 81"/>
                <a:gd name="T13" fmla="*/ 17 h 67"/>
                <a:gd name="T14" fmla="*/ 56 w 81"/>
                <a:gd name="T15" fmla="*/ 17 h 67"/>
                <a:gd name="T16" fmla="*/ 55 w 81"/>
                <a:gd name="T17" fmla="*/ 13 h 67"/>
                <a:gd name="T18" fmla="*/ 25 w 81"/>
                <a:gd name="T19" fmla="*/ 17 h 67"/>
                <a:gd name="T20" fmla="*/ 19 w 81"/>
                <a:gd name="T21" fmla="*/ 17 h 67"/>
                <a:gd name="T22" fmla="*/ 19 w 81"/>
                <a:gd name="T23" fmla="*/ 13 h 67"/>
                <a:gd name="T24" fmla="*/ 0 w 81"/>
                <a:gd name="T25" fmla="*/ 30 h 67"/>
                <a:gd name="T26" fmla="*/ 17 w 81"/>
                <a:gd name="T27" fmla="*/ 67 h 67"/>
                <a:gd name="T28" fmla="*/ 81 w 81"/>
                <a:gd name="T29" fmla="*/ 50 h 67"/>
                <a:gd name="T30" fmla="*/ 64 w 81"/>
                <a:gd name="T31" fmla="*/ 13 h 67"/>
                <a:gd name="T32" fmla="*/ 41 w 81"/>
                <a:gd name="T33" fmla="*/ 54 h 67"/>
                <a:gd name="T34" fmla="*/ 39 w 81"/>
                <a:gd name="T35" fmla="*/ 57 h 67"/>
                <a:gd name="T36" fmla="*/ 32 w 81"/>
                <a:gd name="T37" fmla="*/ 51 h 67"/>
                <a:gd name="T38" fmla="*/ 33 w 81"/>
                <a:gd name="T39" fmla="*/ 45 h 67"/>
                <a:gd name="T40" fmla="*/ 39 w 81"/>
                <a:gd name="T41" fmla="*/ 42 h 67"/>
                <a:gd name="T42" fmla="*/ 32 w 81"/>
                <a:gd name="T43" fmla="*/ 33 h 67"/>
                <a:gd name="T44" fmla="*/ 39 w 81"/>
                <a:gd name="T45" fmla="*/ 25 h 67"/>
                <a:gd name="T46" fmla="*/ 41 w 81"/>
                <a:gd name="T47" fmla="*/ 23 h 67"/>
                <a:gd name="T48" fmla="*/ 48 w 81"/>
                <a:gd name="T49" fmla="*/ 28 h 67"/>
                <a:gd name="T50" fmla="*/ 46 w 81"/>
                <a:gd name="T51" fmla="*/ 34 h 67"/>
                <a:gd name="T52" fmla="*/ 41 w 81"/>
                <a:gd name="T53" fmla="*/ 27 h 67"/>
                <a:gd name="T54" fmla="*/ 48 w 81"/>
                <a:gd name="T55" fmla="*/ 42 h 67"/>
                <a:gd name="T56" fmla="*/ 47 w 81"/>
                <a:gd name="T57" fmla="*/ 52 h 67"/>
                <a:gd name="T58" fmla="*/ 34 w 81"/>
                <a:gd name="T59" fmla="*/ 3 h 67"/>
                <a:gd name="T60" fmla="*/ 56 w 81"/>
                <a:gd name="T61" fmla="*/ 13 h 67"/>
                <a:gd name="T62" fmla="*/ 61 w 81"/>
                <a:gd name="T63" fmla="*/ 16 h 67"/>
                <a:gd name="T64" fmla="*/ 50 w 81"/>
                <a:gd name="T65" fmla="*/ 0 h 67"/>
                <a:gd name="T66" fmla="*/ 20 w 81"/>
                <a:gd name="T67" fmla="*/ 13 h 67"/>
                <a:gd name="T68" fmla="*/ 24 w 81"/>
                <a:gd name="T69" fmla="*/ 1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 h="67">
                  <a:moveTo>
                    <a:pt x="35" y="30"/>
                  </a:moveTo>
                  <a:cubicBezTo>
                    <a:pt x="35" y="32"/>
                    <a:pt x="37" y="33"/>
                    <a:pt x="39" y="35"/>
                  </a:cubicBezTo>
                  <a:cubicBezTo>
                    <a:pt x="39" y="27"/>
                    <a:pt x="39" y="27"/>
                    <a:pt x="39" y="27"/>
                  </a:cubicBezTo>
                  <a:cubicBezTo>
                    <a:pt x="38" y="27"/>
                    <a:pt x="37" y="27"/>
                    <a:pt x="37" y="28"/>
                  </a:cubicBezTo>
                  <a:cubicBezTo>
                    <a:pt x="36" y="29"/>
                    <a:pt x="35" y="29"/>
                    <a:pt x="35" y="30"/>
                  </a:cubicBezTo>
                  <a:close/>
                  <a:moveTo>
                    <a:pt x="41" y="43"/>
                  </a:moveTo>
                  <a:cubicBezTo>
                    <a:pt x="41" y="52"/>
                    <a:pt x="41" y="52"/>
                    <a:pt x="41" y="52"/>
                  </a:cubicBezTo>
                  <a:cubicBezTo>
                    <a:pt x="42" y="52"/>
                    <a:pt x="43" y="52"/>
                    <a:pt x="44" y="51"/>
                  </a:cubicBezTo>
                  <a:cubicBezTo>
                    <a:pt x="45" y="50"/>
                    <a:pt x="45" y="49"/>
                    <a:pt x="45" y="48"/>
                  </a:cubicBezTo>
                  <a:cubicBezTo>
                    <a:pt x="45" y="47"/>
                    <a:pt x="45" y="47"/>
                    <a:pt x="44" y="46"/>
                  </a:cubicBezTo>
                  <a:cubicBezTo>
                    <a:pt x="44" y="45"/>
                    <a:pt x="43" y="44"/>
                    <a:pt x="41" y="43"/>
                  </a:cubicBezTo>
                  <a:close/>
                  <a:moveTo>
                    <a:pt x="64" y="13"/>
                  </a:moveTo>
                  <a:cubicBezTo>
                    <a:pt x="62" y="13"/>
                    <a:pt x="62" y="13"/>
                    <a:pt x="62" y="13"/>
                  </a:cubicBezTo>
                  <a:cubicBezTo>
                    <a:pt x="62" y="14"/>
                    <a:pt x="62" y="15"/>
                    <a:pt x="62" y="17"/>
                  </a:cubicBezTo>
                  <a:cubicBezTo>
                    <a:pt x="62" y="17"/>
                    <a:pt x="62" y="17"/>
                    <a:pt x="62" y="17"/>
                  </a:cubicBezTo>
                  <a:cubicBezTo>
                    <a:pt x="56" y="17"/>
                    <a:pt x="56" y="17"/>
                    <a:pt x="56" y="17"/>
                  </a:cubicBezTo>
                  <a:cubicBezTo>
                    <a:pt x="56" y="17"/>
                    <a:pt x="56" y="17"/>
                    <a:pt x="56" y="17"/>
                  </a:cubicBezTo>
                  <a:cubicBezTo>
                    <a:pt x="56" y="15"/>
                    <a:pt x="56" y="14"/>
                    <a:pt x="55" y="13"/>
                  </a:cubicBezTo>
                  <a:cubicBezTo>
                    <a:pt x="26" y="13"/>
                    <a:pt x="26" y="13"/>
                    <a:pt x="26" y="13"/>
                  </a:cubicBezTo>
                  <a:cubicBezTo>
                    <a:pt x="25" y="14"/>
                    <a:pt x="25" y="15"/>
                    <a:pt x="25" y="17"/>
                  </a:cubicBezTo>
                  <a:cubicBezTo>
                    <a:pt x="25" y="17"/>
                    <a:pt x="25" y="17"/>
                    <a:pt x="25" y="17"/>
                  </a:cubicBezTo>
                  <a:cubicBezTo>
                    <a:pt x="19" y="17"/>
                    <a:pt x="19" y="17"/>
                    <a:pt x="19" y="17"/>
                  </a:cubicBezTo>
                  <a:cubicBezTo>
                    <a:pt x="19" y="17"/>
                    <a:pt x="19" y="17"/>
                    <a:pt x="19" y="17"/>
                  </a:cubicBezTo>
                  <a:cubicBezTo>
                    <a:pt x="19" y="15"/>
                    <a:pt x="19" y="14"/>
                    <a:pt x="19" y="13"/>
                  </a:cubicBezTo>
                  <a:cubicBezTo>
                    <a:pt x="17" y="13"/>
                    <a:pt x="17" y="13"/>
                    <a:pt x="17" y="13"/>
                  </a:cubicBezTo>
                  <a:cubicBezTo>
                    <a:pt x="8" y="13"/>
                    <a:pt x="0" y="20"/>
                    <a:pt x="0" y="30"/>
                  </a:cubicBezTo>
                  <a:cubicBezTo>
                    <a:pt x="0" y="50"/>
                    <a:pt x="0" y="50"/>
                    <a:pt x="0" y="50"/>
                  </a:cubicBezTo>
                  <a:cubicBezTo>
                    <a:pt x="0" y="59"/>
                    <a:pt x="8" y="67"/>
                    <a:pt x="17" y="67"/>
                  </a:cubicBezTo>
                  <a:cubicBezTo>
                    <a:pt x="64" y="67"/>
                    <a:pt x="64" y="67"/>
                    <a:pt x="64" y="67"/>
                  </a:cubicBezTo>
                  <a:cubicBezTo>
                    <a:pt x="73" y="67"/>
                    <a:pt x="81" y="59"/>
                    <a:pt x="81" y="50"/>
                  </a:cubicBezTo>
                  <a:cubicBezTo>
                    <a:pt x="81" y="30"/>
                    <a:pt x="81" y="30"/>
                    <a:pt x="81" y="30"/>
                  </a:cubicBezTo>
                  <a:cubicBezTo>
                    <a:pt x="81" y="20"/>
                    <a:pt x="73" y="13"/>
                    <a:pt x="64" y="13"/>
                  </a:cubicBezTo>
                  <a:close/>
                  <a:moveTo>
                    <a:pt x="47" y="52"/>
                  </a:moveTo>
                  <a:cubicBezTo>
                    <a:pt x="45" y="53"/>
                    <a:pt x="43" y="54"/>
                    <a:pt x="41" y="54"/>
                  </a:cubicBezTo>
                  <a:cubicBezTo>
                    <a:pt x="41" y="57"/>
                    <a:pt x="41" y="57"/>
                    <a:pt x="41" y="57"/>
                  </a:cubicBezTo>
                  <a:cubicBezTo>
                    <a:pt x="39" y="57"/>
                    <a:pt x="39" y="57"/>
                    <a:pt x="39" y="57"/>
                  </a:cubicBezTo>
                  <a:cubicBezTo>
                    <a:pt x="39" y="54"/>
                    <a:pt x="39" y="54"/>
                    <a:pt x="39" y="54"/>
                  </a:cubicBezTo>
                  <a:cubicBezTo>
                    <a:pt x="36" y="54"/>
                    <a:pt x="34" y="53"/>
                    <a:pt x="32" y="51"/>
                  </a:cubicBezTo>
                  <a:cubicBezTo>
                    <a:pt x="33" y="45"/>
                    <a:pt x="33" y="45"/>
                    <a:pt x="33" y="45"/>
                  </a:cubicBezTo>
                  <a:cubicBezTo>
                    <a:pt x="33" y="45"/>
                    <a:pt x="33" y="45"/>
                    <a:pt x="33" y="45"/>
                  </a:cubicBezTo>
                  <a:cubicBezTo>
                    <a:pt x="34" y="50"/>
                    <a:pt x="36" y="52"/>
                    <a:pt x="39" y="52"/>
                  </a:cubicBezTo>
                  <a:cubicBezTo>
                    <a:pt x="39" y="42"/>
                    <a:pt x="39" y="42"/>
                    <a:pt x="39" y="42"/>
                  </a:cubicBezTo>
                  <a:cubicBezTo>
                    <a:pt x="36" y="40"/>
                    <a:pt x="34" y="38"/>
                    <a:pt x="33" y="37"/>
                  </a:cubicBezTo>
                  <a:cubicBezTo>
                    <a:pt x="32" y="36"/>
                    <a:pt x="32" y="34"/>
                    <a:pt x="32" y="33"/>
                  </a:cubicBezTo>
                  <a:cubicBezTo>
                    <a:pt x="32" y="31"/>
                    <a:pt x="33" y="29"/>
                    <a:pt x="34" y="28"/>
                  </a:cubicBezTo>
                  <a:cubicBezTo>
                    <a:pt x="36" y="26"/>
                    <a:pt x="37" y="26"/>
                    <a:pt x="39" y="25"/>
                  </a:cubicBezTo>
                  <a:cubicBezTo>
                    <a:pt x="39" y="23"/>
                    <a:pt x="39" y="23"/>
                    <a:pt x="39" y="23"/>
                  </a:cubicBezTo>
                  <a:cubicBezTo>
                    <a:pt x="41" y="23"/>
                    <a:pt x="41" y="23"/>
                    <a:pt x="41" y="23"/>
                  </a:cubicBezTo>
                  <a:cubicBezTo>
                    <a:pt x="41" y="25"/>
                    <a:pt x="41" y="25"/>
                    <a:pt x="41" y="25"/>
                  </a:cubicBezTo>
                  <a:cubicBezTo>
                    <a:pt x="44" y="26"/>
                    <a:pt x="46" y="26"/>
                    <a:pt x="48" y="28"/>
                  </a:cubicBezTo>
                  <a:cubicBezTo>
                    <a:pt x="47" y="34"/>
                    <a:pt x="47" y="34"/>
                    <a:pt x="47" y="34"/>
                  </a:cubicBezTo>
                  <a:cubicBezTo>
                    <a:pt x="46" y="34"/>
                    <a:pt x="46" y="34"/>
                    <a:pt x="46" y="34"/>
                  </a:cubicBezTo>
                  <a:cubicBezTo>
                    <a:pt x="46" y="31"/>
                    <a:pt x="46" y="30"/>
                    <a:pt x="45" y="29"/>
                  </a:cubicBezTo>
                  <a:cubicBezTo>
                    <a:pt x="44" y="27"/>
                    <a:pt x="42" y="27"/>
                    <a:pt x="41" y="27"/>
                  </a:cubicBezTo>
                  <a:cubicBezTo>
                    <a:pt x="41" y="36"/>
                    <a:pt x="41" y="36"/>
                    <a:pt x="41" y="36"/>
                  </a:cubicBezTo>
                  <a:cubicBezTo>
                    <a:pt x="44" y="38"/>
                    <a:pt x="47" y="40"/>
                    <a:pt x="48" y="42"/>
                  </a:cubicBezTo>
                  <a:cubicBezTo>
                    <a:pt x="49" y="43"/>
                    <a:pt x="49" y="45"/>
                    <a:pt x="49" y="47"/>
                  </a:cubicBezTo>
                  <a:cubicBezTo>
                    <a:pt x="49" y="49"/>
                    <a:pt x="49" y="50"/>
                    <a:pt x="47" y="52"/>
                  </a:cubicBezTo>
                  <a:close/>
                  <a:moveTo>
                    <a:pt x="25" y="13"/>
                  </a:moveTo>
                  <a:cubicBezTo>
                    <a:pt x="26" y="7"/>
                    <a:pt x="29" y="3"/>
                    <a:pt x="34" y="3"/>
                  </a:cubicBezTo>
                  <a:cubicBezTo>
                    <a:pt x="47" y="3"/>
                    <a:pt x="47" y="3"/>
                    <a:pt x="47" y="3"/>
                  </a:cubicBezTo>
                  <a:cubicBezTo>
                    <a:pt x="52" y="3"/>
                    <a:pt x="55" y="7"/>
                    <a:pt x="56" y="13"/>
                  </a:cubicBezTo>
                  <a:cubicBezTo>
                    <a:pt x="57" y="14"/>
                    <a:pt x="57" y="15"/>
                    <a:pt x="57" y="16"/>
                  </a:cubicBezTo>
                  <a:cubicBezTo>
                    <a:pt x="61" y="16"/>
                    <a:pt x="61" y="16"/>
                    <a:pt x="61" y="16"/>
                  </a:cubicBezTo>
                  <a:cubicBezTo>
                    <a:pt x="61" y="15"/>
                    <a:pt x="61" y="14"/>
                    <a:pt x="61" y="13"/>
                  </a:cubicBezTo>
                  <a:cubicBezTo>
                    <a:pt x="59" y="5"/>
                    <a:pt x="55" y="0"/>
                    <a:pt x="50" y="0"/>
                  </a:cubicBezTo>
                  <a:cubicBezTo>
                    <a:pt x="31" y="0"/>
                    <a:pt x="31" y="0"/>
                    <a:pt x="31" y="0"/>
                  </a:cubicBezTo>
                  <a:cubicBezTo>
                    <a:pt x="26" y="0"/>
                    <a:pt x="22" y="5"/>
                    <a:pt x="20" y="13"/>
                  </a:cubicBezTo>
                  <a:cubicBezTo>
                    <a:pt x="20" y="14"/>
                    <a:pt x="20" y="15"/>
                    <a:pt x="20" y="16"/>
                  </a:cubicBezTo>
                  <a:cubicBezTo>
                    <a:pt x="24" y="16"/>
                    <a:pt x="24" y="16"/>
                    <a:pt x="24" y="16"/>
                  </a:cubicBezTo>
                  <a:cubicBezTo>
                    <a:pt x="24" y="15"/>
                    <a:pt x="24" y="14"/>
                    <a:pt x="25" y="13"/>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3398387" y="2326069"/>
            <a:ext cx="762843" cy="762842"/>
            <a:chOff x="4497077" y="2666606"/>
            <a:chExt cx="1017124" cy="1017122"/>
          </a:xfrm>
        </p:grpSpPr>
        <p:sp>
          <p:nvSpPr>
            <p:cNvPr id="40" name="泪滴形 39"/>
            <p:cNvSpPr/>
            <p:nvPr/>
          </p:nvSpPr>
          <p:spPr>
            <a:xfrm rot="8100000">
              <a:off x="4497077" y="2666606"/>
              <a:ext cx="1017124" cy="1017122"/>
            </a:xfrm>
            <a:prstGeom prst="teardrop">
              <a:avLst>
                <a:gd name="adj" fmla="val 190413"/>
              </a:avLst>
            </a:prstGeom>
            <a:gradFill>
              <a:gsLst>
                <a:gs pos="0">
                  <a:srgbClr val="D7DCDE"/>
                </a:gs>
                <a:gs pos="80000">
                  <a:schemeClr val="bg1"/>
                </a:gs>
              </a:gsLst>
              <a:lin ang="2700000" scaled="0"/>
            </a:gradFill>
            <a:ln w="22225" cap="flat">
              <a:gradFill>
                <a:gsLst>
                  <a:gs pos="0">
                    <a:srgbClr val="FFE141"/>
                  </a:gs>
                  <a:gs pos="0">
                    <a:schemeClr val="bg1"/>
                  </a:gs>
                  <a:gs pos="100000">
                    <a:schemeClr val="bg1">
                      <a:lumMod val="95000"/>
                    </a:schemeClr>
                  </a:gs>
                </a:gsLst>
                <a:lin ang="2700000" scaled="0"/>
              </a:gradFill>
              <a:prstDash val="solid"/>
              <a:miter lim="800000"/>
            </a:ln>
            <a:effectLst>
              <a:outerShdw blurRad="152400" dist="76200" dir="2700000" sx="102000" sy="102000" algn="tl" rotWithShape="0">
                <a:prstClr val="black">
                  <a:alpha val="28000"/>
                </a:prstClr>
              </a:outerShdw>
            </a:effectLst>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sp>
          <p:nvSpPr>
            <p:cNvPr id="41" name="MH_SubTitle_1"/>
            <p:cNvSpPr>
              <a:spLocks noChangeArrowheads="1"/>
            </p:cNvSpPr>
            <p:nvPr>
              <p:custDataLst>
                <p:tags r:id="rId4"/>
              </p:custDataLst>
            </p:nvPr>
          </p:nvSpPr>
          <p:spPr bwMode="auto">
            <a:xfrm>
              <a:off x="4600575" y="2752395"/>
              <a:ext cx="824405" cy="824402"/>
            </a:xfrm>
            <a:prstGeom prst="ellipse">
              <a:avLst/>
            </a:prstGeom>
            <a:gradFill>
              <a:gsLst>
                <a:gs pos="100000">
                  <a:schemeClr val="bg1"/>
                </a:gs>
                <a:gs pos="0">
                  <a:schemeClr val="bg1">
                    <a:lumMod val="85000"/>
                  </a:schemeClr>
                </a:gs>
              </a:gsLst>
              <a:lin ang="5400000" scaled="1"/>
            </a:gradFill>
            <a:ln w="28575" cap="flat">
              <a:gradFill>
                <a:gsLst>
                  <a:gs pos="0">
                    <a:schemeClr val="bg1"/>
                  </a:gs>
                  <a:gs pos="100000">
                    <a:schemeClr val="bg1">
                      <a:lumMod val="85000"/>
                    </a:schemeClr>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en-US" altLang="zh-CN" sz="1800" dirty="0">
                <a:solidFill>
                  <a:schemeClr val="bg1"/>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a:off x="4808015" y="3023857"/>
              <a:ext cx="486822" cy="301830"/>
              <a:chOff x="9348930" y="1711217"/>
              <a:chExt cx="317501" cy="196850"/>
            </a:xfrm>
            <a:solidFill>
              <a:schemeClr val="bg1"/>
            </a:solidFill>
          </p:grpSpPr>
          <p:sp>
            <p:nvSpPr>
              <p:cNvPr id="43" name="Freeform 624"/>
              <p:cNvSpPr>
                <a:spLocks noEditPoints="1"/>
              </p:cNvSpPr>
              <p:nvPr/>
            </p:nvSpPr>
            <p:spPr bwMode="auto">
              <a:xfrm>
                <a:off x="9537843" y="1719155"/>
                <a:ext cx="128588" cy="128587"/>
              </a:xfrm>
              <a:custGeom>
                <a:avLst/>
                <a:gdLst>
                  <a:gd name="T0" fmla="*/ 28 w 32"/>
                  <a:gd name="T1" fmla="*/ 24 h 32"/>
                  <a:gd name="T2" fmla="*/ 28 w 32"/>
                  <a:gd name="T3" fmla="*/ 22 h 32"/>
                  <a:gd name="T4" fmla="*/ 30 w 32"/>
                  <a:gd name="T5" fmla="*/ 21 h 32"/>
                  <a:gd name="T6" fmla="*/ 32 w 32"/>
                  <a:gd name="T7" fmla="*/ 20 h 32"/>
                  <a:gd name="T8" fmla="*/ 31 w 32"/>
                  <a:gd name="T9" fmla="*/ 17 h 32"/>
                  <a:gd name="T10" fmla="*/ 29 w 32"/>
                  <a:gd name="T11" fmla="*/ 15 h 32"/>
                  <a:gd name="T12" fmla="*/ 31 w 32"/>
                  <a:gd name="T13" fmla="*/ 14 h 32"/>
                  <a:gd name="T14" fmla="*/ 31 w 32"/>
                  <a:gd name="T15" fmla="*/ 11 h 32"/>
                  <a:gd name="T16" fmla="*/ 29 w 32"/>
                  <a:gd name="T17" fmla="*/ 10 h 32"/>
                  <a:gd name="T18" fmla="*/ 27 w 32"/>
                  <a:gd name="T19" fmla="*/ 9 h 32"/>
                  <a:gd name="T20" fmla="*/ 28 w 32"/>
                  <a:gd name="T21" fmla="*/ 7 h 32"/>
                  <a:gd name="T22" fmla="*/ 27 w 32"/>
                  <a:gd name="T23" fmla="*/ 5 h 32"/>
                  <a:gd name="T24" fmla="*/ 24 w 32"/>
                  <a:gd name="T25" fmla="*/ 4 h 32"/>
                  <a:gd name="T26" fmla="*/ 23 w 32"/>
                  <a:gd name="T27" fmla="*/ 5 h 32"/>
                  <a:gd name="T28" fmla="*/ 21 w 32"/>
                  <a:gd name="T29" fmla="*/ 3 h 32"/>
                  <a:gd name="T30" fmla="*/ 20 w 32"/>
                  <a:gd name="T31" fmla="*/ 1 h 32"/>
                  <a:gd name="T32" fmla="*/ 17 w 32"/>
                  <a:gd name="T33" fmla="*/ 2 h 32"/>
                  <a:gd name="T34" fmla="*/ 15 w 32"/>
                  <a:gd name="T35" fmla="*/ 3 h 32"/>
                  <a:gd name="T36" fmla="*/ 14 w 32"/>
                  <a:gd name="T37" fmla="*/ 2 h 32"/>
                  <a:gd name="T38" fmla="*/ 12 w 32"/>
                  <a:gd name="T39" fmla="*/ 1 h 32"/>
                  <a:gd name="T40" fmla="*/ 10 w 32"/>
                  <a:gd name="T41" fmla="*/ 3 h 32"/>
                  <a:gd name="T42" fmla="*/ 9 w 32"/>
                  <a:gd name="T43" fmla="*/ 5 h 32"/>
                  <a:gd name="T44" fmla="*/ 7 w 32"/>
                  <a:gd name="T45" fmla="*/ 5 h 32"/>
                  <a:gd name="T46" fmla="*/ 5 w 32"/>
                  <a:gd name="T47" fmla="*/ 5 h 32"/>
                  <a:gd name="T48" fmla="*/ 4 w 32"/>
                  <a:gd name="T49" fmla="*/ 8 h 32"/>
                  <a:gd name="T50" fmla="*/ 5 w 32"/>
                  <a:gd name="T51" fmla="*/ 10 h 32"/>
                  <a:gd name="T52" fmla="*/ 3 w 32"/>
                  <a:gd name="T53" fmla="*/ 11 h 32"/>
                  <a:gd name="T54" fmla="*/ 1 w 32"/>
                  <a:gd name="T55" fmla="*/ 13 h 32"/>
                  <a:gd name="T56" fmla="*/ 2 w 32"/>
                  <a:gd name="T57" fmla="*/ 15 h 32"/>
                  <a:gd name="T58" fmla="*/ 3 w 32"/>
                  <a:gd name="T59" fmla="*/ 17 h 32"/>
                  <a:gd name="T60" fmla="*/ 2 w 32"/>
                  <a:gd name="T61" fmla="*/ 18 h 32"/>
                  <a:gd name="T62" fmla="*/ 1 w 32"/>
                  <a:gd name="T63" fmla="*/ 21 h 32"/>
                  <a:gd name="T64" fmla="*/ 3 w 32"/>
                  <a:gd name="T65" fmla="*/ 22 h 32"/>
                  <a:gd name="T66" fmla="*/ 5 w 32"/>
                  <a:gd name="T67" fmla="*/ 23 h 32"/>
                  <a:gd name="T68" fmla="*/ 5 w 32"/>
                  <a:gd name="T69" fmla="*/ 25 h 32"/>
                  <a:gd name="T70" fmla="*/ 5 w 32"/>
                  <a:gd name="T71" fmla="*/ 28 h 32"/>
                  <a:gd name="T72" fmla="*/ 8 w 32"/>
                  <a:gd name="T73" fmla="*/ 28 h 32"/>
                  <a:gd name="T74" fmla="*/ 11 w 32"/>
                  <a:gd name="T75" fmla="*/ 28 h 32"/>
                  <a:gd name="T76" fmla="*/ 11 w 32"/>
                  <a:gd name="T77" fmla="*/ 30 h 32"/>
                  <a:gd name="T78" fmla="*/ 13 w 32"/>
                  <a:gd name="T79" fmla="*/ 32 h 32"/>
                  <a:gd name="T80" fmla="*/ 15 w 32"/>
                  <a:gd name="T81" fmla="*/ 31 h 32"/>
                  <a:gd name="T82" fmla="*/ 17 w 32"/>
                  <a:gd name="T83" fmla="*/ 29 h 32"/>
                  <a:gd name="T84" fmla="*/ 18 w 32"/>
                  <a:gd name="T85" fmla="*/ 30 h 32"/>
                  <a:gd name="T86" fmla="*/ 21 w 32"/>
                  <a:gd name="T87" fmla="*/ 31 h 32"/>
                  <a:gd name="T88" fmla="*/ 22 w 32"/>
                  <a:gd name="T89" fmla="*/ 29 h 32"/>
                  <a:gd name="T90" fmla="*/ 23 w 32"/>
                  <a:gd name="T91" fmla="*/ 27 h 32"/>
                  <a:gd name="T92" fmla="*/ 25 w 32"/>
                  <a:gd name="T93" fmla="*/ 27 h 32"/>
                  <a:gd name="T94" fmla="*/ 28 w 32"/>
                  <a:gd name="T95" fmla="*/ 27 h 32"/>
                  <a:gd name="T96" fmla="*/ 28 w 32"/>
                  <a:gd name="T97" fmla="*/ 24 h 32"/>
                  <a:gd name="T98" fmla="*/ 10 w 32"/>
                  <a:gd name="T99" fmla="*/ 23 h 32"/>
                  <a:gd name="T100" fmla="*/ 10 w 32"/>
                  <a:gd name="T101" fmla="*/ 10 h 32"/>
                  <a:gd name="T102" fmla="*/ 22 w 32"/>
                  <a:gd name="T103" fmla="*/ 9 h 32"/>
                  <a:gd name="T104" fmla="*/ 23 w 32"/>
                  <a:gd name="T105" fmla="*/ 22 h 32"/>
                  <a:gd name="T106" fmla="*/ 10 w 32"/>
                  <a:gd name="T107"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2">
                    <a:moveTo>
                      <a:pt x="28" y="24"/>
                    </a:moveTo>
                    <a:cubicBezTo>
                      <a:pt x="28" y="24"/>
                      <a:pt x="28" y="22"/>
                      <a:pt x="28" y="22"/>
                    </a:cubicBezTo>
                    <a:cubicBezTo>
                      <a:pt x="28" y="21"/>
                      <a:pt x="29" y="21"/>
                      <a:pt x="30" y="21"/>
                    </a:cubicBezTo>
                    <a:cubicBezTo>
                      <a:pt x="31" y="22"/>
                      <a:pt x="31" y="21"/>
                      <a:pt x="32" y="20"/>
                    </a:cubicBezTo>
                    <a:cubicBezTo>
                      <a:pt x="32" y="19"/>
                      <a:pt x="31" y="18"/>
                      <a:pt x="31" y="17"/>
                    </a:cubicBezTo>
                    <a:cubicBezTo>
                      <a:pt x="30" y="17"/>
                      <a:pt x="29" y="16"/>
                      <a:pt x="29" y="15"/>
                    </a:cubicBezTo>
                    <a:cubicBezTo>
                      <a:pt x="29" y="15"/>
                      <a:pt x="30" y="14"/>
                      <a:pt x="31" y="14"/>
                    </a:cubicBezTo>
                    <a:cubicBezTo>
                      <a:pt x="31" y="14"/>
                      <a:pt x="32" y="13"/>
                      <a:pt x="31" y="11"/>
                    </a:cubicBezTo>
                    <a:cubicBezTo>
                      <a:pt x="31" y="10"/>
                      <a:pt x="30" y="10"/>
                      <a:pt x="29" y="10"/>
                    </a:cubicBezTo>
                    <a:cubicBezTo>
                      <a:pt x="29" y="10"/>
                      <a:pt x="27" y="9"/>
                      <a:pt x="27" y="9"/>
                    </a:cubicBezTo>
                    <a:cubicBezTo>
                      <a:pt x="27" y="8"/>
                      <a:pt x="27" y="8"/>
                      <a:pt x="28" y="7"/>
                    </a:cubicBezTo>
                    <a:cubicBezTo>
                      <a:pt x="28" y="6"/>
                      <a:pt x="28" y="5"/>
                      <a:pt x="27" y="5"/>
                    </a:cubicBezTo>
                    <a:cubicBezTo>
                      <a:pt x="26" y="4"/>
                      <a:pt x="25" y="4"/>
                      <a:pt x="24" y="4"/>
                    </a:cubicBezTo>
                    <a:cubicBezTo>
                      <a:pt x="24" y="5"/>
                      <a:pt x="23" y="5"/>
                      <a:pt x="23" y="5"/>
                    </a:cubicBezTo>
                    <a:cubicBezTo>
                      <a:pt x="22" y="5"/>
                      <a:pt x="21" y="3"/>
                      <a:pt x="21" y="3"/>
                    </a:cubicBezTo>
                    <a:cubicBezTo>
                      <a:pt x="22" y="2"/>
                      <a:pt x="21" y="1"/>
                      <a:pt x="20" y="1"/>
                    </a:cubicBezTo>
                    <a:cubicBezTo>
                      <a:pt x="19" y="0"/>
                      <a:pt x="18" y="1"/>
                      <a:pt x="17" y="2"/>
                    </a:cubicBezTo>
                    <a:cubicBezTo>
                      <a:pt x="17" y="3"/>
                      <a:pt x="16" y="3"/>
                      <a:pt x="15" y="3"/>
                    </a:cubicBezTo>
                    <a:cubicBezTo>
                      <a:pt x="15" y="3"/>
                      <a:pt x="14" y="3"/>
                      <a:pt x="14" y="2"/>
                    </a:cubicBezTo>
                    <a:cubicBezTo>
                      <a:pt x="14" y="1"/>
                      <a:pt x="13" y="1"/>
                      <a:pt x="12" y="1"/>
                    </a:cubicBezTo>
                    <a:cubicBezTo>
                      <a:pt x="10" y="1"/>
                      <a:pt x="10" y="2"/>
                      <a:pt x="10" y="3"/>
                    </a:cubicBezTo>
                    <a:cubicBezTo>
                      <a:pt x="10" y="4"/>
                      <a:pt x="9" y="5"/>
                      <a:pt x="9" y="5"/>
                    </a:cubicBezTo>
                    <a:cubicBezTo>
                      <a:pt x="9" y="6"/>
                      <a:pt x="8" y="5"/>
                      <a:pt x="7" y="5"/>
                    </a:cubicBezTo>
                    <a:cubicBezTo>
                      <a:pt x="7" y="4"/>
                      <a:pt x="5" y="4"/>
                      <a:pt x="5" y="5"/>
                    </a:cubicBezTo>
                    <a:cubicBezTo>
                      <a:pt x="4" y="6"/>
                      <a:pt x="4" y="7"/>
                      <a:pt x="4" y="8"/>
                    </a:cubicBezTo>
                    <a:cubicBezTo>
                      <a:pt x="5" y="8"/>
                      <a:pt x="5" y="10"/>
                      <a:pt x="5" y="10"/>
                    </a:cubicBezTo>
                    <a:cubicBezTo>
                      <a:pt x="4" y="11"/>
                      <a:pt x="4" y="11"/>
                      <a:pt x="3" y="11"/>
                    </a:cubicBezTo>
                    <a:cubicBezTo>
                      <a:pt x="2" y="11"/>
                      <a:pt x="1" y="11"/>
                      <a:pt x="1" y="13"/>
                    </a:cubicBezTo>
                    <a:cubicBezTo>
                      <a:pt x="0" y="14"/>
                      <a:pt x="1" y="15"/>
                      <a:pt x="2" y="15"/>
                    </a:cubicBezTo>
                    <a:cubicBezTo>
                      <a:pt x="3" y="15"/>
                      <a:pt x="3" y="17"/>
                      <a:pt x="3" y="17"/>
                    </a:cubicBezTo>
                    <a:cubicBezTo>
                      <a:pt x="3" y="18"/>
                      <a:pt x="3" y="18"/>
                      <a:pt x="2" y="18"/>
                    </a:cubicBezTo>
                    <a:cubicBezTo>
                      <a:pt x="1" y="19"/>
                      <a:pt x="1" y="20"/>
                      <a:pt x="1" y="21"/>
                    </a:cubicBezTo>
                    <a:cubicBezTo>
                      <a:pt x="1" y="22"/>
                      <a:pt x="2" y="23"/>
                      <a:pt x="3" y="22"/>
                    </a:cubicBezTo>
                    <a:cubicBezTo>
                      <a:pt x="4" y="22"/>
                      <a:pt x="5" y="23"/>
                      <a:pt x="5" y="23"/>
                    </a:cubicBezTo>
                    <a:cubicBezTo>
                      <a:pt x="6" y="24"/>
                      <a:pt x="5" y="25"/>
                      <a:pt x="5" y="25"/>
                    </a:cubicBezTo>
                    <a:cubicBezTo>
                      <a:pt x="4" y="26"/>
                      <a:pt x="5" y="27"/>
                      <a:pt x="5" y="28"/>
                    </a:cubicBezTo>
                    <a:cubicBezTo>
                      <a:pt x="6" y="29"/>
                      <a:pt x="7" y="29"/>
                      <a:pt x="8" y="28"/>
                    </a:cubicBezTo>
                    <a:cubicBezTo>
                      <a:pt x="9" y="27"/>
                      <a:pt x="10" y="28"/>
                      <a:pt x="11" y="28"/>
                    </a:cubicBezTo>
                    <a:cubicBezTo>
                      <a:pt x="11" y="28"/>
                      <a:pt x="11" y="29"/>
                      <a:pt x="11" y="30"/>
                    </a:cubicBezTo>
                    <a:cubicBezTo>
                      <a:pt x="11" y="30"/>
                      <a:pt x="12" y="31"/>
                      <a:pt x="13" y="32"/>
                    </a:cubicBezTo>
                    <a:cubicBezTo>
                      <a:pt x="14" y="32"/>
                      <a:pt x="15" y="31"/>
                      <a:pt x="15" y="31"/>
                    </a:cubicBezTo>
                    <a:cubicBezTo>
                      <a:pt x="15" y="30"/>
                      <a:pt x="17" y="29"/>
                      <a:pt x="17" y="29"/>
                    </a:cubicBezTo>
                    <a:cubicBezTo>
                      <a:pt x="18" y="29"/>
                      <a:pt x="18" y="30"/>
                      <a:pt x="18" y="30"/>
                    </a:cubicBezTo>
                    <a:cubicBezTo>
                      <a:pt x="19" y="31"/>
                      <a:pt x="20" y="32"/>
                      <a:pt x="21" y="31"/>
                    </a:cubicBezTo>
                    <a:cubicBezTo>
                      <a:pt x="22" y="31"/>
                      <a:pt x="23" y="30"/>
                      <a:pt x="22" y="29"/>
                    </a:cubicBezTo>
                    <a:cubicBezTo>
                      <a:pt x="22" y="28"/>
                      <a:pt x="23" y="27"/>
                      <a:pt x="23" y="27"/>
                    </a:cubicBezTo>
                    <a:cubicBezTo>
                      <a:pt x="24" y="27"/>
                      <a:pt x="25" y="27"/>
                      <a:pt x="25" y="27"/>
                    </a:cubicBezTo>
                    <a:cubicBezTo>
                      <a:pt x="26" y="28"/>
                      <a:pt x="27" y="28"/>
                      <a:pt x="28" y="27"/>
                    </a:cubicBezTo>
                    <a:cubicBezTo>
                      <a:pt x="29" y="26"/>
                      <a:pt x="29" y="25"/>
                      <a:pt x="28" y="24"/>
                    </a:cubicBezTo>
                    <a:close/>
                    <a:moveTo>
                      <a:pt x="10" y="23"/>
                    </a:moveTo>
                    <a:cubicBezTo>
                      <a:pt x="6" y="19"/>
                      <a:pt x="6" y="14"/>
                      <a:pt x="10" y="10"/>
                    </a:cubicBezTo>
                    <a:cubicBezTo>
                      <a:pt x="13" y="6"/>
                      <a:pt x="19" y="6"/>
                      <a:pt x="22" y="9"/>
                    </a:cubicBezTo>
                    <a:cubicBezTo>
                      <a:pt x="26" y="13"/>
                      <a:pt x="26" y="19"/>
                      <a:pt x="23" y="22"/>
                    </a:cubicBezTo>
                    <a:cubicBezTo>
                      <a:pt x="19" y="26"/>
                      <a:pt x="14" y="26"/>
                      <a:pt x="10" y="23"/>
                    </a:cubicBezTo>
                    <a:close/>
                  </a:path>
                </a:pathLst>
              </a:cu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sp>
            <p:nvSpPr>
              <p:cNvPr id="44" name="Freeform 625"/>
              <p:cNvSpPr>
                <a:spLocks noEditPoints="1"/>
              </p:cNvSpPr>
              <p:nvPr/>
            </p:nvSpPr>
            <p:spPr bwMode="auto">
              <a:xfrm>
                <a:off x="9348930" y="1711217"/>
                <a:ext cx="196850" cy="196850"/>
              </a:xfrm>
              <a:custGeom>
                <a:avLst/>
                <a:gdLst>
                  <a:gd name="T0" fmla="*/ 43 w 49"/>
                  <a:gd name="T1" fmla="*/ 37 h 49"/>
                  <a:gd name="T2" fmla="*/ 42 w 49"/>
                  <a:gd name="T3" fmla="*/ 33 h 49"/>
                  <a:gd name="T4" fmla="*/ 45 w 49"/>
                  <a:gd name="T5" fmla="*/ 33 h 49"/>
                  <a:gd name="T6" fmla="*/ 48 w 49"/>
                  <a:gd name="T7" fmla="*/ 30 h 49"/>
                  <a:gd name="T8" fmla="*/ 47 w 49"/>
                  <a:gd name="T9" fmla="*/ 26 h 49"/>
                  <a:gd name="T10" fmla="*/ 44 w 49"/>
                  <a:gd name="T11" fmla="*/ 23 h 49"/>
                  <a:gd name="T12" fmla="*/ 46 w 49"/>
                  <a:gd name="T13" fmla="*/ 21 h 49"/>
                  <a:gd name="T14" fmla="*/ 48 w 49"/>
                  <a:gd name="T15" fmla="*/ 17 h 49"/>
                  <a:gd name="T16" fmla="*/ 45 w 49"/>
                  <a:gd name="T17" fmla="*/ 15 h 49"/>
                  <a:gd name="T18" fmla="*/ 41 w 49"/>
                  <a:gd name="T19" fmla="*/ 13 h 49"/>
                  <a:gd name="T20" fmla="*/ 42 w 49"/>
                  <a:gd name="T21" fmla="*/ 10 h 49"/>
                  <a:gd name="T22" fmla="*/ 41 w 49"/>
                  <a:gd name="T23" fmla="*/ 6 h 49"/>
                  <a:gd name="T24" fmla="*/ 37 w 49"/>
                  <a:gd name="T25" fmla="*/ 6 h 49"/>
                  <a:gd name="T26" fmla="*/ 34 w 49"/>
                  <a:gd name="T27" fmla="*/ 7 h 49"/>
                  <a:gd name="T28" fmla="*/ 32 w 49"/>
                  <a:gd name="T29" fmla="*/ 3 h 49"/>
                  <a:gd name="T30" fmla="*/ 30 w 49"/>
                  <a:gd name="T31" fmla="*/ 0 h 49"/>
                  <a:gd name="T32" fmla="*/ 26 w 49"/>
                  <a:gd name="T33" fmla="*/ 2 h 49"/>
                  <a:gd name="T34" fmla="*/ 23 w 49"/>
                  <a:gd name="T35" fmla="*/ 4 h 49"/>
                  <a:gd name="T36" fmla="*/ 21 w 49"/>
                  <a:gd name="T37" fmla="*/ 2 h 49"/>
                  <a:gd name="T38" fmla="*/ 17 w 49"/>
                  <a:gd name="T39" fmla="*/ 1 h 49"/>
                  <a:gd name="T40" fmla="*/ 15 w 49"/>
                  <a:gd name="T41" fmla="*/ 4 h 49"/>
                  <a:gd name="T42" fmla="*/ 13 w 49"/>
                  <a:gd name="T43" fmla="*/ 8 h 49"/>
                  <a:gd name="T44" fmla="*/ 10 w 49"/>
                  <a:gd name="T45" fmla="*/ 7 h 49"/>
                  <a:gd name="T46" fmla="*/ 6 w 49"/>
                  <a:gd name="T47" fmla="*/ 8 h 49"/>
                  <a:gd name="T48" fmla="*/ 6 w 49"/>
                  <a:gd name="T49" fmla="*/ 12 h 49"/>
                  <a:gd name="T50" fmla="*/ 6 w 49"/>
                  <a:gd name="T51" fmla="*/ 16 h 49"/>
                  <a:gd name="T52" fmla="*/ 3 w 49"/>
                  <a:gd name="T53" fmla="*/ 16 h 49"/>
                  <a:gd name="T54" fmla="*/ 0 w 49"/>
                  <a:gd name="T55" fmla="*/ 19 h 49"/>
                  <a:gd name="T56" fmla="*/ 2 w 49"/>
                  <a:gd name="T57" fmla="*/ 23 h 49"/>
                  <a:gd name="T58" fmla="*/ 4 w 49"/>
                  <a:gd name="T59" fmla="*/ 26 h 49"/>
                  <a:gd name="T60" fmla="*/ 2 w 49"/>
                  <a:gd name="T61" fmla="*/ 28 h 49"/>
                  <a:gd name="T62" fmla="*/ 1 w 49"/>
                  <a:gd name="T63" fmla="*/ 32 h 49"/>
                  <a:gd name="T64" fmla="*/ 4 w 49"/>
                  <a:gd name="T65" fmla="*/ 34 h 49"/>
                  <a:gd name="T66" fmla="*/ 7 w 49"/>
                  <a:gd name="T67" fmla="*/ 36 h 49"/>
                  <a:gd name="T68" fmla="*/ 7 w 49"/>
                  <a:gd name="T69" fmla="*/ 39 h 49"/>
                  <a:gd name="T70" fmla="*/ 7 w 49"/>
                  <a:gd name="T71" fmla="*/ 42 h 49"/>
                  <a:gd name="T72" fmla="*/ 11 w 49"/>
                  <a:gd name="T73" fmla="*/ 43 h 49"/>
                  <a:gd name="T74" fmla="*/ 15 w 49"/>
                  <a:gd name="T75" fmla="*/ 43 h 49"/>
                  <a:gd name="T76" fmla="*/ 16 w 49"/>
                  <a:gd name="T77" fmla="*/ 45 h 49"/>
                  <a:gd name="T78" fmla="*/ 19 w 49"/>
                  <a:gd name="T79" fmla="*/ 48 h 49"/>
                  <a:gd name="T80" fmla="*/ 22 w 49"/>
                  <a:gd name="T81" fmla="*/ 47 h 49"/>
                  <a:gd name="T82" fmla="*/ 26 w 49"/>
                  <a:gd name="T83" fmla="*/ 45 h 49"/>
                  <a:gd name="T84" fmla="*/ 28 w 49"/>
                  <a:gd name="T85" fmla="*/ 47 h 49"/>
                  <a:gd name="T86" fmla="*/ 31 w 49"/>
                  <a:gd name="T87" fmla="*/ 48 h 49"/>
                  <a:gd name="T88" fmla="*/ 34 w 49"/>
                  <a:gd name="T89" fmla="*/ 45 h 49"/>
                  <a:gd name="T90" fmla="*/ 35 w 49"/>
                  <a:gd name="T91" fmla="*/ 41 h 49"/>
                  <a:gd name="T92" fmla="*/ 38 w 49"/>
                  <a:gd name="T93" fmla="*/ 42 h 49"/>
                  <a:gd name="T94" fmla="*/ 42 w 49"/>
                  <a:gd name="T95" fmla="*/ 41 h 49"/>
                  <a:gd name="T96" fmla="*/ 43 w 49"/>
                  <a:gd name="T97" fmla="*/ 37 h 49"/>
                  <a:gd name="T98" fmla="*/ 15 w 49"/>
                  <a:gd name="T99" fmla="*/ 35 h 49"/>
                  <a:gd name="T100" fmla="*/ 14 w 49"/>
                  <a:gd name="T101" fmla="*/ 15 h 49"/>
                  <a:gd name="T102" fmla="*/ 34 w 49"/>
                  <a:gd name="T103" fmla="*/ 14 h 49"/>
                  <a:gd name="T104" fmla="*/ 35 w 49"/>
                  <a:gd name="T105" fmla="*/ 34 h 49"/>
                  <a:gd name="T106" fmla="*/ 15 w 49"/>
                  <a:gd name="T107"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 h="49">
                    <a:moveTo>
                      <a:pt x="43" y="37"/>
                    </a:moveTo>
                    <a:cubicBezTo>
                      <a:pt x="42" y="36"/>
                      <a:pt x="42" y="34"/>
                      <a:pt x="42" y="33"/>
                    </a:cubicBezTo>
                    <a:cubicBezTo>
                      <a:pt x="43" y="33"/>
                      <a:pt x="44" y="32"/>
                      <a:pt x="45" y="33"/>
                    </a:cubicBezTo>
                    <a:cubicBezTo>
                      <a:pt x="46" y="33"/>
                      <a:pt x="48" y="32"/>
                      <a:pt x="48" y="30"/>
                    </a:cubicBezTo>
                    <a:cubicBezTo>
                      <a:pt x="49" y="28"/>
                      <a:pt x="48" y="26"/>
                      <a:pt x="47" y="26"/>
                    </a:cubicBezTo>
                    <a:cubicBezTo>
                      <a:pt x="45" y="26"/>
                      <a:pt x="44" y="24"/>
                      <a:pt x="44" y="23"/>
                    </a:cubicBezTo>
                    <a:cubicBezTo>
                      <a:pt x="44" y="22"/>
                      <a:pt x="45" y="21"/>
                      <a:pt x="46" y="21"/>
                    </a:cubicBezTo>
                    <a:cubicBezTo>
                      <a:pt x="48" y="21"/>
                      <a:pt x="48" y="19"/>
                      <a:pt x="48" y="17"/>
                    </a:cubicBezTo>
                    <a:cubicBezTo>
                      <a:pt x="47" y="15"/>
                      <a:pt x="46" y="14"/>
                      <a:pt x="45" y="15"/>
                    </a:cubicBezTo>
                    <a:cubicBezTo>
                      <a:pt x="43" y="15"/>
                      <a:pt x="41" y="14"/>
                      <a:pt x="41" y="13"/>
                    </a:cubicBezTo>
                    <a:cubicBezTo>
                      <a:pt x="40" y="12"/>
                      <a:pt x="41" y="11"/>
                      <a:pt x="42" y="10"/>
                    </a:cubicBezTo>
                    <a:cubicBezTo>
                      <a:pt x="43" y="9"/>
                      <a:pt x="42" y="8"/>
                      <a:pt x="41" y="6"/>
                    </a:cubicBezTo>
                    <a:cubicBezTo>
                      <a:pt x="40" y="5"/>
                      <a:pt x="38" y="5"/>
                      <a:pt x="37" y="6"/>
                    </a:cubicBezTo>
                    <a:cubicBezTo>
                      <a:pt x="36" y="7"/>
                      <a:pt x="35" y="7"/>
                      <a:pt x="34" y="7"/>
                    </a:cubicBezTo>
                    <a:cubicBezTo>
                      <a:pt x="34" y="6"/>
                      <a:pt x="32" y="5"/>
                      <a:pt x="32" y="3"/>
                    </a:cubicBezTo>
                    <a:cubicBezTo>
                      <a:pt x="33" y="2"/>
                      <a:pt x="31" y="1"/>
                      <a:pt x="30" y="0"/>
                    </a:cubicBezTo>
                    <a:cubicBezTo>
                      <a:pt x="28" y="0"/>
                      <a:pt x="26" y="1"/>
                      <a:pt x="26" y="2"/>
                    </a:cubicBezTo>
                    <a:cubicBezTo>
                      <a:pt x="26" y="3"/>
                      <a:pt x="24" y="4"/>
                      <a:pt x="23" y="4"/>
                    </a:cubicBezTo>
                    <a:cubicBezTo>
                      <a:pt x="22" y="4"/>
                      <a:pt x="21" y="3"/>
                      <a:pt x="21" y="2"/>
                    </a:cubicBezTo>
                    <a:cubicBezTo>
                      <a:pt x="20" y="1"/>
                      <a:pt x="19" y="0"/>
                      <a:pt x="17" y="1"/>
                    </a:cubicBezTo>
                    <a:cubicBezTo>
                      <a:pt x="15" y="1"/>
                      <a:pt x="14" y="3"/>
                      <a:pt x="15" y="4"/>
                    </a:cubicBezTo>
                    <a:cubicBezTo>
                      <a:pt x="15" y="5"/>
                      <a:pt x="14" y="7"/>
                      <a:pt x="13" y="8"/>
                    </a:cubicBezTo>
                    <a:cubicBezTo>
                      <a:pt x="12" y="8"/>
                      <a:pt x="11" y="8"/>
                      <a:pt x="10" y="7"/>
                    </a:cubicBezTo>
                    <a:cubicBezTo>
                      <a:pt x="9" y="6"/>
                      <a:pt x="7" y="6"/>
                      <a:pt x="6" y="8"/>
                    </a:cubicBezTo>
                    <a:cubicBezTo>
                      <a:pt x="5" y="9"/>
                      <a:pt x="5" y="11"/>
                      <a:pt x="6" y="12"/>
                    </a:cubicBezTo>
                    <a:cubicBezTo>
                      <a:pt x="7" y="12"/>
                      <a:pt x="6" y="15"/>
                      <a:pt x="6" y="16"/>
                    </a:cubicBezTo>
                    <a:cubicBezTo>
                      <a:pt x="6" y="16"/>
                      <a:pt x="4" y="17"/>
                      <a:pt x="3" y="16"/>
                    </a:cubicBezTo>
                    <a:cubicBezTo>
                      <a:pt x="2" y="16"/>
                      <a:pt x="1" y="17"/>
                      <a:pt x="0" y="19"/>
                    </a:cubicBezTo>
                    <a:cubicBezTo>
                      <a:pt x="0" y="21"/>
                      <a:pt x="0" y="22"/>
                      <a:pt x="2" y="23"/>
                    </a:cubicBezTo>
                    <a:cubicBezTo>
                      <a:pt x="3" y="23"/>
                      <a:pt x="4" y="25"/>
                      <a:pt x="4" y="26"/>
                    </a:cubicBezTo>
                    <a:cubicBezTo>
                      <a:pt x="4" y="27"/>
                      <a:pt x="3" y="27"/>
                      <a:pt x="2" y="28"/>
                    </a:cubicBezTo>
                    <a:cubicBezTo>
                      <a:pt x="1" y="28"/>
                      <a:pt x="0" y="30"/>
                      <a:pt x="1" y="32"/>
                    </a:cubicBezTo>
                    <a:cubicBezTo>
                      <a:pt x="1" y="33"/>
                      <a:pt x="3" y="34"/>
                      <a:pt x="4" y="34"/>
                    </a:cubicBezTo>
                    <a:cubicBezTo>
                      <a:pt x="5" y="34"/>
                      <a:pt x="7" y="35"/>
                      <a:pt x="7" y="36"/>
                    </a:cubicBezTo>
                    <a:cubicBezTo>
                      <a:pt x="8" y="36"/>
                      <a:pt x="7" y="38"/>
                      <a:pt x="7" y="39"/>
                    </a:cubicBezTo>
                    <a:cubicBezTo>
                      <a:pt x="6" y="39"/>
                      <a:pt x="6" y="41"/>
                      <a:pt x="7" y="42"/>
                    </a:cubicBezTo>
                    <a:cubicBezTo>
                      <a:pt x="9" y="44"/>
                      <a:pt x="10" y="44"/>
                      <a:pt x="11" y="43"/>
                    </a:cubicBezTo>
                    <a:cubicBezTo>
                      <a:pt x="12" y="42"/>
                      <a:pt x="15" y="42"/>
                      <a:pt x="15" y="43"/>
                    </a:cubicBezTo>
                    <a:cubicBezTo>
                      <a:pt x="16" y="43"/>
                      <a:pt x="16" y="44"/>
                      <a:pt x="16" y="45"/>
                    </a:cubicBezTo>
                    <a:cubicBezTo>
                      <a:pt x="16" y="47"/>
                      <a:pt x="17" y="48"/>
                      <a:pt x="19" y="48"/>
                    </a:cubicBezTo>
                    <a:cubicBezTo>
                      <a:pt x="20" y="49"/>
                      <a:pt x="22" y="48"/>
                      <a:pt x="22" y="47"/>
                    </a:cubicBezTo>
                    <a:cubicBezTo>
                      <a:pt x="23" y="46"/>
                      <a:pt x="25" y="45"/>
                      <a:pt x="26" y="45"/>
                    </a:cubicBezTo>
                    <a:cubicBezTo>
                      <a:pt x="26" y="44"/>
                      <a:pt x="27" y="45"/>
                      <a:pt x="28" y="47"/>
                    </a:cubicBezTo>
                    <a:cubicBezTo>
                      <a:pt x="28" y="48"/>
                      <a:pt x="30" y="49"/>
                      <a:pt x="31" y="48"/>
                    </a:cubicBezTo>
                    <a:cubicBezTo>
                      <a:pt x="33" y="47"/>
                      <a:pt x="34" y="46"/>
                      <a:pt x="34" y="45"/>
                    </a:cubicBezTo>
                    <a:cubicBezTo>
                      <a:pt x="33" y="44"/>
                      <a:pt x="35" y="42"/>
                      <a:pt x="35" y="41"/>
                    </a:cubicBezTo>
                    <a:cubicBezTo>
                      <a:pt x="36" y="41"/>
                      <a:pt x="37" y="41"/>
                      <a:pt x="38" y="42"/>
                    </a:cubicBezTo>
                    <a:cubicBezTo>
                      <a:pt x="39" y="43"/>
                      <a:pt x="41" y="43"/>
                      <a:pt x="42" y="41"/>
                    </a:cubicBezTo>
                    <a:cubicBezTo>
                      <a:pt x="43" y="40"/>
                      <a:pt x="44" y="38"/>
                      <a:pt x="43" y="37"/>
                    </a:cubicBezTo>
                    <a:close/>
                    <a:moveTo>
                      <a:pt x="15" y="35"/>
                    </a:moveTo>
                    <a:cubicBezTo>
                      <a:pt x="9" y="29"/>
                      <a:pt x="8" y="20"/>
                      <a:pt x="14" y="15"/>
                    </a:cubicBezTo>
                    <a:cubicBezTo>
                      <a:pt x="19" y="9"/>
                      <a:pt x="28" y="9"/>
                      <a:pt x="34" y="14"/>
                    </a:cubicBezTo>
                    <a:cubicBezTo>
                      <a:pt x="40" y="19"/>
                      <a:pt x="40" y="28"/>
                      <a:pt x="35" y="34"/>
                    </a:cubicBezTo>
                    <a:cubicBezTo>
                      <a:pt x="29" y="40"/>
                      <a:pt x="20" y="40"/>
                      <a:pt x="15" y="35"/>
                    </a:cubicBezTo>
                    <a:close/>
                  </a:path>
                </a:pathLst>
              </a:cu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sp>
            <p:nvSpPr>
              <p:cNvPr id="45" name="Freeform 626"/>
              <p:cNvSpPr/>
              <p:nvPr/>
            </p:nvSpPr>
            <p:spPr bwMode="auto">
              <a:xfrm>
                <a:off x="9401318" y="1763605"/>
                <a:ext cx="87313" cy="87312"/>
              </a:xfrm>
              <a:custGeom>
                <a:avLst/>
                <a:gdLst>
                  <a:gd name="T0" fmla="*/ 18 w 22"/>
                  <a:gd name="T1" fmla="*/ 18 h 22"/>
                  <a:gd name="T2" fmla="*/ 4 w 22"/>
                  <a:gd name="T3" fmla="*/ 18 h 22"/>
                  <a:gd name="T4" fmla="*/ 4 w 22"/>
                  <a:gd name="T5" fmla="*/ 4 h 22"/>
                  <a:gd name="T6" fmla="*/ 18 w 22"/>
                  <a:gd name="T7" fmla="*/ 4 h 22"/>
                  <a:gd name="T8" fmla="*/ 18 w 22"/>
                  <a:gd name="T9" fmla="*/ 18 h 22"/>
                </a:gdLst>
                <a:ahLst/>
                <a:cxnLst>
                  <a:cxn ang="0">
                    <a:pos x="T0" y="T1"/>
                  </a:cxn>
                  <a:cxn ang="0">
                    <a:pos x="T2" y="T3"/>
                  </a:cxn>
                  <a:cxn ang="0">
                    <a:pos x="T4" y="T5"/>
                  </a:cxn>
                  <a:cxn ang="0">
                    <a:pos x="T6" y="T7"/>
                  </a:cxn>
                  <a:cxn ang="0">
                    <a:pos x="T8" y="T9"/>
                  </a:cxn>
                </a:cxnLst>
                <a:rect l="0" t="0" r="r" b="b"/>
                <a:pathLst>
                  <a:path w="22" h="22">
                    <a:moveTo>
                      <a:pt x="18" y="18"/>
                    </a:moveTo>
                    <a:cubicBezTo>
                      <a:pt x="14" y="22"/>
                      <a:pt x="8" y="22"/>
                      <a:pt x="4" y="18"/>
                    </a:cubicBezTo>
                    <a:cubicBezTo>
                      <a:pt x="0" y="15"/>
                      <a:pt x="0" y="8"/>
                      <a:pt x="4" y="4"/>
                    </a:cubicBezTo>
                    <a:cubicBezTo>
                      <a:pt x="8" y="0"/>
                      <a:pt x="14" y="0"/>
                      <a:pt x="18" y="4"/>
                    </a:cubicBezTo>
                    <a:cubicBezTo>
                      <a:pt x="22" y="8"/>
                      <a:pt x="22" y="15"/>
                      <a:pt x="18" y="18"/>
                    </a:cubicBezTo>
                    <a:close/>
                  </a:path>
                </a:pathLst>
              </a:cu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grpSp>
      </p:grpSp>
      <p:grpSp>
        <p:nvGrpSpPr>
          <p:cNvPr id="46" name="组合 45"/>
          <p:cNvGrpSpPr/>
          <p:nvPr/>
        </p:nvGrpSpPr>
        <p:grpSpPr>
          <a:xfrm>
            <a:off x="4269642" y="3156835"/>
            <a:ext cx="762843" cy="762842"/>
            <a:chOff x="5658750" y="3774293"/>
            <a:chExt cx="1017124" cy="1017122"/>
          </a:xfrm>
        </p:grpSpPr>
        <p:sp>
          <p:nvSpPr>
            <p:cNvPr id="47" name="泪滴形 46"/>
            <p:cNvSpPr/>
            <p:nvPr/>
          </p:nvSpPr>
          <p:spPr>
            <a:xfrm rot="8100000">
              <a:off x="5658750" y="3774293"/>
              <a:ext cx="1017124" cy="1017122"/>
            </a:xfrm>
            <a:prstGeom prst="teardrop">
              <a:avLst>
                <a:gd name="adj" fmla="val 190413"/>
              </a:avLst>
            </a:prstGeom>
            <a:gradFill>
              <a:gsLst>
                <a:gs pos="0">
                  <a:srgbClr val="D7DCDE"/>
                </a:gs>
                <a:gs pos="80000">
                  <a:schemeClr val="bg1"/>
                </a:gs>
              </a:gsLst>
              <a:lin ang="2700000" scaled="0"/>
            </a:gradFill>
            <a:ln w="22225" cap="flat">
              <a:gradFill>
                <a:gsLst>
                  <a:gs pos="0">
                    <a:srgbClr val="FFE141"/>
                  </a:gs>
                  <a:gs pos="0">
                    <a:schemeClr val="bg1"/>
                  </a:gs>
                  <a:gs pos="100000">
                    <a:schemeClr val="bg1">
                      <a:lumMod val="95000"/>
                    </a:schemeClr>
                  </a:gs>
                </a:gsLst>
                <a:lin ang="2700000" scaled="0"/>
              </a:gradFill>
              <a:prstDash val="solid"/>
              <a:miter lim="800000"/>
            </a:ln>
            <a:effectLst>
              <a:outerShdw blurRad="152400" dist="76200" dir="2700000" sx="102000" sy="102000" algn="tl" rotWithShape="0">
                <a:prstClr val="black">
                  <a:alpha val="28000"/>
                </a:prstClr>
              </a:outerShdw>
            </a:effectLst>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sp>
          <p:nvSpPr>
            <p:cNvPr id="48" name="MH_SubTitle_1"/>
            <p:cNvSpPr>
              <a:spLocks noChangeArrowheads="1"/>
            </p:cNvSpPr>
            <p:nvPr>
              <p:custDataLst>
                <p:tags r:id="rId3"/>
              </p:custDataLst>
            </p:nvPr>
          </p:nvSpPr>
          <p:spPr bwMode="auto">
            <a:xfrm>
              <a:off x="5762248" y="3860082"/>
              <a:ext cx="824405" cy="824402"/>
            </a:xfrm>
            <a:prstGeom prst="ellipse">
              <a:avLst/>
            </a:prstGeom>
            <a:gradFill>
              <a:gsLst>
                <a:gs pos="100000">
                  <a:srgbClr val="92D050"/>
                </a:gs>
                <a:gs pos="0">
                  <a:srgbClr val="6CAE43"/>
                </a:gs>
              </a:gsLst>
              <a:lin ang="5400000" scaled="1"/>
            </a:gradFill>
            <a:ln w="28575" cap="flat">
              <a:gradFill>
                <a:gsLst>
                  <a:gs pos="100000">
                    <a:srgbClr val="6CAE43"/>
                  </a:gs>
                  <a:gs pos="0">
                    <a:srgbClr val="92D050"/>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en-US" altLang="zh-CN" sz="1800" dirty="0">
                <a:solidFill>
                  <a:schemeClr val="bg1"/>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5979421" y="4070509"/>
              <a:ext cx="425968" cy="406496"/>
              <a:chOff x="7618556" y="1252430"/>
              <a:chExt cx="277813" cy="265112"/>
            </a:xfrm>
            <a:solidFill>
              <a:schemeClr val="bg1"/>
            </a:solidFill>
          </p:grpSpPr>
          <p:sp>
            <p:nvSpPr>
              <p:cNvPr id="50" name="Freeform 372"/>
              <p:cNvSpPr/>
              <p:nvPr/>
            </p:nvSpPr>
            <p:spPr bwMode="auto">
              <a:xfrm>
                <a:off x="7647131" y="1341330"/>
                <a:ext cx="31750" cy="139700"/>
              </a:xfrm>
              <a:custGeom>
                <a:avLst/>
                <a:gdLst>
                  <a:gd name="T0" fmla="*/ 8 w 8"/>
                  <a:gd name="T1" fmla="*/ 34 h 35"/>
                  <a:gd name="T2" fmla="*/ 7 w 8"/>
                  <a:gd name="T3" fmla="*/ 35 h 35"/>
                  <a:gd name="T4" fmla="*/ 2 w 8"/>
                  <a:gd name="T5" fmla="*/ 35 h 35"/>
                  <a:gd name="T6" fmla="*/ 0 w 8"/>
                  <a:gd name="T7" fmla="*/ 34 h 35"/>
                  <a:gd name="T8" fmla="*/ 0 w 8"/>
                  <a:gd name="T9" fmla="*/ 1 h 35"/>
                  <a:gd name="T10" fmla="*/ 2 w 8"/>
                  <a:gd name="T11" fmla="*/ 0 h 35"/>
                  <a:gd name="T12" fmla="*/ 7 w 8"/>
                  <a:gd name="T13" fmla="*/ 0 h 35"/>
                  <a:gd name="T14" fmla="*/ 8 w 8"/>
                  <a:gd name="T15" fmla="*/ 1 h 35"/>
                  <a:gd name="T16" fmla="*/ 8 w 8"/>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5">
                    <a:moveTo>
                      <a:pt x="8" y="34"/>
                    </a:moveTo>
                    <a:cubicBezTo>
                      <a:pt x="8" y="35"/>
                      <a:pt x="8" y="35"/>
                      <a:pt x="7" y="35"/>
                    </a:cubicBezTo>
                    <a:cubicBezTo>
                      <a:pt x="2" y="35"/>
                      <a:pt x="2" y="35"/>
                      <a:pt x="2" y="35"/>
                    </a:cubicBezTo>
                    <a:cubicBezTo>
                      <a:pt x="1" y="35"/>
                      <a:pt x="0" y="35"/>
                      <a:pt x="0" y="34"/>
                    </a:cubicBezTo>
                    <a:cubicBezTo>
                      <a:pt x="0" y="1"/>
                      <a:pt x="0" y="1"/>
                      <a:pt x="0" y="1"/>
                    </a:cubicBezTo>
                    <a:cubicBezTo>
                      <a:pt x="0" y="1"/>
                      <a:pt x="1" y="0"/>
                      <a:pt x="2" y="0"/>
                    </a:cubicBezTo>
                    <a:cubicBezTo>
                      <a:pt x="7" y="0"/>
                      <a:pt x="7" y="0"/>
                      <a:pt x="7" y="0"/>
                    </a:cubicBezTo>
                    <a:cubicBezTo>
                      <a:pt x="8" y="0"/>
                      <a:pt x="8" y="1"/>
                      <a:pt x="8" y="1"/>
                    </a:cubicBezTo>
                    <a:lnTo>
                      <a:pt x="8"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sp>
            <p:nvSpPr>
              <p:cNvPr id="51" name="Freeform 373"/>
              <p:cNvSpPr/>
              <p:nvPr/>
            </p:nvSpPr>
            <p:spPr bwMode="auto">
              <a:xfrm>
                <a:off x="7694756" y="1341330"/>
                <a:ext cx="31750" cy="139700"/>
              </a:xfrm>
              <a:custGeom>
                <a:avLst/>
                <a:gdLst>
                  <a:gd name="T0" fmla="*/ 8 w 8"/>
                  <a:gd name="T1" fmla="*/ 34 h 35"/>
                  <a:gd name="T2" fmla="*/ 7 w 8"/>
                  <a:gd name="T3" fmla="*/ 35 h 35"/>
                  <a:gd name="T4" fmla="*/ 1 w 8"/>
                  <a:gd name="T5" fmla="*/ 35 h 35"/>
                  <a:gd name="T6" fmla="*/ 0 w 8"/>
                  <a:gd name="T7" fmla="*/ 34 h 35"/>
                  <a:gd name="T8" fmla="*/ 0 w 8"/>
                  <a:gd name="T9" fmla="*/ 1 h 35"/>
                  <a:gd name="T10" fmla="*/ 1 w 8"/>
                  <a:gd name="T11" fmla="*/ 0 h 35"/>
                  <a:gd name="T12" fmla="*/ 7 w 8"/>
                  <a:gd name="T13" fmla="*/ 0 h 35"/>
                  <a:gd name="T14" fmla="*/ 8 w 8"/>
                  <a:gd name="T15" fmla="*/ 1 h 35"/>
                  <a:gd name="T16" fmla="*/ 8 w 8"/>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5">
                    <a:moveTo>
                      <a:pt x="8" y="34"/>
                    </a:moveTo>
                    <a:cubicBezTo>
                      <a:pt x="8" y="35"/>
                      <a:pt x="7" y="35"/>
                      <a:pt x="7" y="35"/>
                    </a:cubicBezTo>
                    <a:cubicBezTo>
                      <a:pt x="1" y="35"/>
                      <a:pt x="1" y="35"/>
                      <a:pt x="1" y="35"/>
                    </a:cubicBezTo>
                    <a:cubicBezTo>
                      <a:pt x="1" y="35"/>
                      <a:pt x="0" y="35"/>
                      <a:pt x="0" y="34"/>
                    </a:cubicBezTo>
                    <a:cubicBezTo>
                      <a:pt x="0" y="1"/>
                      <a:pt x="0" y="1"/>
                      <a:pt x="0" y="1"/>
                    </a:cubicBezTo>
                    <a:cubicBezTo>
                      <a:pt x="0" y="1"/>
                      <a:pt x="1" y="0"/>
                      <a:pt x="1" y="0"/>
                    </a:cubicBezTo>
                    <a:cubicBezTo>
                      <a:pt x="7" y="0"/>
                      <a:pt x="7" y="0"/>
                      <a:pt x="7" y="0"/>
                    </a:cubicBezTo>
                    <a:cubicBezTo>
                      <a:pt x="7" y="0"/>
                      <a:pt x="8" y="1"/>
                      <a:pt x="8" y="1"/>
                    </a:cubicBezTo>
                    <a:lnTo>
                      <a:pt x="8"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sp>
            <p:nvSpPr>
              <p:cNvPr id="52" name="Freeform 374"/>
              <p:cNvSpPr/>
              <p:nvPr/>
            </p:nvSpPr>
            <p:spPr bwMode="auto">
              <a:xfrm>
                <a:off x="7791593" y="1341330"/>
                <a:ext cx="28575" cy="139700"/>
              </a:xfrm>
              <a:custGeom>
                <a:avLst/>
                <a:gdLst>
                  <a:gd name="T0" fmla="*/ 7 w 7"/>
                  <a:gd name="T1" fmla="*/ 34 h 35"/>
                  <a:gd name="T2" fmla="*/ 6 w 7"/>
                  <a:gd name="T3" fmla="*/ 35 h 35"/>
                  <a:gd name="T4" fmla="*/ 1 w 7"/>
                  <a:gd name="T5" fmla="*/ 35 h 35"/>
                  <a:gd name="T6" fmla="*/ 0 w 7"/>
                  <a:gd name="T7" fmla="*/ 34 h 35"/>
                  <a:gd name="T8" fmla="*/ 0 w 7"/>
                  <a:gd name="T9" fmla="*/ 1 h 35"/>
                  <a:gd name="T10" fmla="*/ 1 w 7"/>
                  <a:gd name="T11" fmla="*/ 0 h 35"/>
                  <a:gd name="T12" fmla="*/ 6 w 7"/>
                  <a:gd name="T13" fmla="*/ 0 h 35"/>
                  <a:gd name="T14" fmla="*/ 7 w 7"/>
                  <a:gd name="T15" fmla="*/ 1 h 35"/>
                  <a:gd name="T16" fmla="*/ 7 w 7"/>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5">
                    <a:moveTo>
                      <a:pt x="7" y="34"/>
                    </a:moveTo>
                    <a:cubicBezTo>
                      <a:pt x="7" y="35"/>
                      <a:pt x="7" y="35"/>
                      <a:pt x="6" y="35"/>
                    </a:cubicBezTo>
                    <a:cubicBezTo>
                      <a:pt x="1" y="35"/>
                      <a:pt x="1" y="35"/>
                      <a:pt x="1" y="35"/>
                    </a:cubicBezTo>
                    <a:cubicBezTo>
                      <a:pt x="0" y="35"/>
                      <a:pt x="0" y="35"/>
                      <a:pt x="0" y="34"/>
                    </a:cubicBezTo>
                    <a:cubicBezTo>
                      <a:pt x="0" y="1"/>
                      <a:pt x="0" y="1"/>
                      <a:pt x="0" y="1"/>
                    </a:cubicBezTo>
                    <a:cubicBezTo>
                      <a:pt x="0" y="1"/>
                      <a:pt x="0" y="0"/>
                      <a:pt x="1" y="0"/>
                    </a:cubicBezTo>
                    <a:cubicBezTo>
                      <a:pt x="6" y="0"/>
                      <a:pt x="6" y="0"/>
                      <a:pt x="6" y="0"/>
                    </a:cubicBezTo>
                    <a:cubicBezTo>
                      <a:pt x="7" y="0"/>
                      <a:pt x="7" y="1"/>
                      <a:pt x="7" y="1"/>
                    </a:cubicBezTo>
                    <a:lnTo>
                      <a:pt x="7"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sp>
            <p:nvSpPr>
              <p:cNvPr id="53" name="Freeform 375"/>
              <p:cNvSpPr/>
              <p:nvPr/>
            </p:nvSpPr>
            <p:spPr bwMode="auto">
              <a:xfrm>
                <a:off x="7743968" y="1341330"/>
                <a:ext cx="26988" cy="139700"/>
              </a:xfrm>
              <a:custGeom>
                <a:avLst/>
                <a:gdLst>
                  <a:gd name="T0" fmla="*/ 7 w 7"/>
                  <a:gd name="T1" fmla="*/ 34 h 35"/>
                  <a:gd name="T2" fmla="*/ 6 w 7"/>
                  <a:gd name="T3" fmla="*/ 35 h 35"/>
                  <a:gd name="T4" fmla="*/ 1 w 7"/>
                  <a:gd name="T5" fmla="*/ 35 h 35"/>
                  <a:gd name="T6" fmla="*/ 0 w 7"/>
                  <a:gd name="T7" fmla="*/ 34 h 35"/>
                  <a:gd name="T8" fmla="*/ 0 w 7"/>
                  <a:gd name="T9" fmla="*/ 1 h 35"/>
                  <a:gd name="T10" fmla="*/ 1 w 7"/>
                  <a:gd name="T11" fmla="*/ 0 h 35"/>
                  <a:gd name="T12" fmla="*/ 6 w 7"/>
                  <a:gd name="T13" fmla="*/ 0 h 35"/>
                  <a:gd name="T14" fmla="*/ 7 w 7"/>
                  <a:gd name="T15" fmla="*/ 1 h 35"/>
                  <a:gd name="T16" fmla="*/ 7 w 7"/>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5">
                    <a:moveTo>
                      <a:pt x="7" y="34"/>
                    </a:moveTo>
                    <a:cubicBezTo>
                      <a:pt x="7" y="35"/>
                      <a:pt x="7" y="35"/>
                      <a:pt x="6" y="35"/>
                    </a:cubicBezTo>
                    <a:cubicBezTo>
                      <a:pt x="1" y="35"/>
                      <a:pt x="1" y="35"/>
                      <a:pt x="1" y="35"/>
                    </a:cubicBezTo>
                    <a:cubicBezTo>
                      <a:pt x="0" y="35"/>
                      <a:pt x="0" y="35"/>
                      <a:pt x="0" y="34"/>
                    </a:cubicBezTo>
                    <a:cubicBezTo>
                      <a:pt x="0" y="1"/>
                      <a:pt x="0" y="1"/>
                      <a:pt x="0" y="1"/>
                    </a:cubicBezTo>
                    <a:cubicBezTo>
                      <a:pt x="0" y="1"/>
                      <a:pt x="0" y="0"/>
                      <a:pt x="1" y="0"/>
                    </a:cubicBezTo>
                    <a:cubicBezTo>
                      <a:pt x="6" y="0"/>
                      <a:pt x="6" y="0"/>
                      <a:pt x="6" y="0"/>
                    </a:cubicBezTo>
                    <a:cubicBezTo>
                      <a:pt x="7" y="0"/>
                      <a:pt x="7" y="1"/>
                      <a:pt x="7" y="1"/>
                    </a:cubicBezTo>
                    <a:lnTo>
                      <a:pt x="7"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sp>
            <p:nvSpPr>
              <p:cNvPr id="54" name="Freeform 376"/>
              <p:cNvSpPr/>
              <p:nvPr/>
            </p:nvSpPr>
            <p:spPr bwMode="auto">
              <a:xfrm>
                <a:off x="7836043" y="1344505"/>
                <a:ext cx="31750" cy="136525"/>
              </a:xfrm>
              <a:custGeom>
                <a:avLst/>
                <a:gdLst>
                  <a:gd name="T0" fmla="*/ 8 w 8"/>
                  <a:gd name="T1" fmla="*/ 33 h 34"/>
                  <a:gd name="T2" fmla="*/ 7 w 8"/>
                  <a:gd name="T3" fmla="*/ 34 h 34"/>
                  <a:gd name="T4" fmla="*/ 1 w 8"/>
                  <a:gd name="T5" fmla="*/ 34 h 34"/>
                  <a:gd name="T6" fmla="*/ 0 w 8"/>
                  <a:gd name="T7" fmla="*/ 33 h 34"/>
                  <a:gd name="T8" fmla="*/ 0 w 8"/>
                  <a:gd name="T9" fmla="*/ 1 h 34"/>
                  <a:gd name="T10" fmla="*/ 1 w 8"/>
                  <a:gd name="T11" fmla="*/ 0 h 34"/>
                  <a:gd name="T12" fmla="*/ 7 w 8"/>
                  <a:gd name="T13" fmla="*/ 0 h 34"/>
                  <a:gd name="T14" fmla="*/ 8 w 8"/>
                  <a:gd name="T15" fmla="*/ 1 h 34"/>
                  <a:gd name="T16" fmla="*/ 8 w 8"/>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4">
                    <a:moveTo>
                      <a:pt x="8" y="33"/>
                    </a:moveTo>
                    <a:cubicBezTo>
                      <a:pt x="8" y="34"/>
                      <a:pt x="7" y="34"/>
                      <a:pt x="7" y="34"/>
                    </a:cubicBezTo>
                    <a:cubicBezTo>
                      <a:pt x="1" y="34"/>
                      <a:pt x="1" y="34"/>
                      <a:pt x="1" y="34"/>
                    </a:cubicBezTo>
                    <a:cubicBezTo>
                      <a:pt x="1" y="34"/>
                      <a:pt x="0" y="34"/>
                      <a:pt x="0" y="33"/>
                    </a:cubicBezTo>
                    <a:cubicBezTo>
                      <a:pt x="0" y="1"/>
                      <a:pt x="0" y="1"/>
                      <a:pt x="0" y="1"/>
                    </a:cubicBezTo>
                    <a:cubicBezTo>
                      <a:pt x="0" y="0"/>
                      <a:pt x="1" y="0"/>
                      <a:pt x="1" y="0"/>
                    </a:cubicBezTo>
                    <a:cubicBezTo>
                      <a:pt x="7" y="0"/>
                      <a:pt x="7" y="0"/>
                      <a:pt x="7" y="0"/>
                    </a:cubicBezTo>
                    <a:cubicBezTo>
                      <a:pt x="7" y="0"/>
                      <a:pt x="8" y="0"/>
                      <a:pt x="8" y="1"/>
                    </a:cubicBezTo>
                    <a:lnTo>
                      <a:pt x="8"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sp>
            <p:nvSpPr>
              <p:cNvPr id="55" name="Freeform 377"/>
              <p:cNvSpPr/>
              <p:nvPr/>
            </p:nvSpPr>
            <p:spPr bwMode="auto">
              <a:xfrm>
                <a:off x="7634431" y="1252430"/>
                <a:ext cx="246063" cy="76200"/>
              </a:xfrm>
              <a:custGeom>
                <a:avLst/>
                <a:gdLst>
                  <a:gd name="T0" fmla="*/ 20 w 61"/>
                  <a:gd name="T1" fmla="*/ 4 h 19"/>
                  <a:gd name="T2" fmla="*/ 41 w 61"/>
                  <a:gd name="T3" fmla="*/ 4 h 19"/>
                  <a:gd name="T4" fmla="*/ 56 w 61"/>
                  <a:gd name="T5" fmla="*/ 13 h 19"/>
                  <a:gd name="T6" fmla="*/ 54 w 61"/>
                  <a:gd name="T7" fmla="*/ 19 h 19"/>
                  <a:gd name="T8" fmla="*/ 43 w 61"/>
                  <a:gd name="T9" fmla="*/ 19 h 19"/>
                  <a:gd name="T10" fmla="*/ 18 w 61"/>
                  <a:gd name="T11" fmla="*/ 19 h 19"/>
                  <a:gd name="T12" fmla="*/ 8 w 61"/>
                  <a:gd name="T13" fmla="*/ 19 h 19"/>
                  <a:gd name="T14" fmla="*/ 6 w 61"/>
                  <a:gd name="T15" fmla="*/ 13 h 19"/>
                  <a:gd name="T16" fmla="*/ 20 w 61"/>
                  <a:gd name="T1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9">
                    <a:moveTo>
                      <a:pt x="20" y="4"/>
                    </a:moveTo>
                    <a:cubicBezTo>
                      <a:pt x="26" y="0"/>
                      <a:pt x="35" y="0"/>
                      <a:pt x="41" y="4"/>
                    </a:cubicBezTo>
                    <a:cubicBezTo>
                      <a:pt x="56" y="13"/>
                      <a:pt x="56" y="13"/>
                      <a:pt x="56" y="13"/>
                    </a:cubicBezTo>
                    <a:cubicBezTo>
                      <a:pt x="61" y="16"/>
                      <a:pt x="61" y="19"/>
                      <a:pt x="54" y="19"/>
                    </a:cubicBezTo>
                    <a:cubicBezTo>
                      <a:pt x="43" y="19"/>
                      <a:pt x="43" y="19"/>
                      <a:pt x="43" y="19"/>
                    </a:cubicBezTo>
                    <a:cubicBezTo>
                      <a:pt x="36" y="19"/>
                      <a:pt x="25" y="19"/>
                      <a:pt x="18" y="19"/>
                    </a:cubicBezTo>
                    <a:cubicBezTo>
                      <a:pt x="8" y="19"/>
                      <a:pt x="8" y="19"/>
                      <a:pt x="8" y="19"/>
                    </a:cubicBezTo>
                    <a:cubicBezTo>
                      <a:pt x="1" y="19"/>
                      <a:pt x="0" y="16"/>
                      <a:pt x="6" y="13"/>
                    </a:cubicBezTo>
                    <a:lnTo>
                      <a:pt x="2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sp>
            <p:nvSpPr>
              <p:cNvPr id="56" name="Freeform 378"/>
              <p:cNvSpPr>
                <a:spLocks noEditPoints="1"/>
              </p:cNvSpPr>
              <p:nvPr/>
            </p:nvSpPr>
            <p:spPr bwMode="auto">
              <a:xfrm>
                <a:off x="7618556" y="1485792"/>
                <a:ext cx="277813" cy="31750"/>
              </a:xfrm>
              <a:custGeom>
                <a:avLst/>
                <a:gdLst>
                  <a:gd name="T0" fmla="*/ 68 w 69"/>
                  <a:gd name="T1" fmla="*/ 0 h 8"/>
                  <a:gd name="T2" fmla="*/ 1 w 69"/>
                  <a:gd name="T3" fmla="*/ 0 h 8"/>
                  <a:gd name="T4" fmla="*/ 0 w 69"/>
                  <a:gd name="T5" fmla="*/ 1 h 8"/>
                  <a:gd name="T6" fmla="*/ 0 w 69"/>
                  <a:gd name="T7" fmla="*/ 7 h 8"/>
                  <a:gd name="T8" fmla="*/ 1 w 69"/>
                  <a:gd name="T9" fmla="*/ 8 h 8"/>
                  <a:gd name="T10" fmla="*/ 68 w 69"/>
                  <a:gd name="T11" fmla="*/ 8 h 8"/>
                  <a:gd name="T12" fmla="*/ 69 w 69"/>
                  <a:gd name="T13" fmla="*/ 7 h 8"/>
                  <a:gd name="T14" fmla="*/ 69 w 69"/>
                  <a:gd name="T15" fmla="*/ 1 h 8"/>
                  <a:gd name="T16" fmla="*/ 68 w 69"/>
                  <a:gd name="T17" fmla="*/ 0 h 8"/>
                  <a:gd name="T18" fmla="*/ 47 w 69"/>
                  <a:gd name="T19" fmla="*/ 6 h 8"/>
                  <a:gd name="T20" fmla="*/ 46 w 69"/>
                  <a:gd name="T21" fmla="*/ 7 h 8"/>
                  <a:gd name="T22" fmla="*/ 23 w 69"/>
                  <a:gd name="T23" fmla="*/ 7 h 8"/>
                  <a:gd name="T24" fmla="*/ 22 w 69"/>
                  <a:gd name="T25" fmla="*/ 6 h 8"/>
                  <a:gd name="T26" fmla="*/ 22 w 69"/>
                  <a:gd name="T27" fmla="*/ 6 h 8"/>
                  <a:gd name="T28" fmla="*/ 23 w 69"/>
                  <a:gd name="T29" fmla="*/ 5 h 8"/>
                  <a:gd name="T30" fmla="*/ 46 w 69"/>
                  <a:gd name="T31" fmla="*/ 5 h 8"/>
                  <a:gd name="T32" fmla="*/ 47 w 69"/>
                  <a:gd name="T33" fmla="*/ 6 h 8"/>
                  <a:gd name="T34" fmla="*/ 47 w 69"/>
                  <a:gd name="T35" fmla="*/ 3 h 8"/>
                  <a:gd name="T36" fmla="*/ 46 w 69"/>
                  <a:gd name="T37" fmla="*/ 4 h 8"/>
                  <a:gd name="T38" fmla="*/ 23 w 69"/>
                  <a:gd name="T39" fmla="*/ 4 h 8"/>
                  <a:gd name="T40" fmla="*/ 22 w 69"/>
                  <a:gd name="T41" fmla="*/ 3 h 8"/>
                  <a:gd name="T42" fmla="*/ 22 w 69"/>
                  <a:gd name="T43" fmla="*/ 2 h 8"/>
                  <a:gd name="T44" fmla="*/ 23 w 69"/>
                  <a:gd name="T45" fmla="*/ 2 h 8"/>
                  <a:gd name="T46" fmla="*/ 46 w 69"/>
                  <a:gd name="T47" fmla="*/ 2 h 8"/>
                  <a:gd name="T48" fmla="*/ 47 w 69"/>
                  <a:gd name="T49" fmla="*/ 2 h 8"/>
                  <a:gd name="T50" fmla="*/ 47 w 69"/>
                  <a:gd name="T5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9" h="8">
                    <a:moveTo>
                      <a:pt x="68" y="0"/>
                    </a:moveTo>
                    <a:cubicBezTo>
                      <a:pt x="1" y="0"/>
                      <a:pt x="1" y="0"/>
                      <a:pt x="1" y="0"/>
                    </a:cubicBezTo>
                    <a:cubicBezTo>
                      <a:pt x="1" y="0"/>
                      <a:pt x="0" y="1"/>
                      <a:pt x="0" y="1"/>
                    </a:cubicBezTo>
                    <a:cubicBezTo>
                      <a:pt x="0" y="7"/>
                      <a:pt x="0" y="7"/>
                      <a:pt x="0" y="7"/>
                    </a:cubicBezTo>
                    <a:cubicBezTo>
                      <a:pt x="0" y="8"/>
                      <a:pt x="1" y="8"/>
                      <a:pt x="1" y="8"/>
                    </a:cubicBezTo>
                    <a:cubicBezTo>
                      <a:pt x="68" y="8"/>
                      <a:pt x="68" y="8"/>
                      <a:pt x="68" y="8"/>
                    </a:cubicBezTo>
                    <a:cubicBezTo>
                      <a:pt x="69" y="8"/>
                      <a:pt x="69" y="8"/>
                      <a:pt x="69" y="7"/>
                    </a:cubicBezTo>
                    <a:cubicBezTo>
                      <a:pt x="69" y="1"/>
                      <a:pt x="69" y="1"/>
                      <a:pt x="69" y="1"/>
                    </a:cubicBezTo>
                    <a:cubicBezTo>
                      <a:pt x="69" y="1"/>
                      <a:pt x="69" y="0"/>
                      <a:pt x="68" y="0"/>
                    </a:cubicBezTo>
                    <a:close/>
                    <a:moveTo>
                      <a:pt x="47" y="6"/>
                    </a:moveTo>
                    <a:cubicBezTo>
                      <a:pt x="47" y="7"/>
                      <a:pt x="47" y="7"/>
                      <a:pt x="46" y="7"/>
                    </a:cubicBezTo>
                    <a:cubicBezTo>
                      <a:pt x="23" y="7"/>
                      <a:pt x="23" y="7"/>
                      <a:pt x="23" y="7"/>
                    </a:cubicBezTo>
                    <a:cubicBezTo>
                      <a:pt x="22" y="7"/>
                      <a:pt x="22" y="7"/>
                      <a:pt x="22" y="6"/>
                    </a:cubicBezTo>
                    <a:cubicBezTo>
                      <a:pt x="22" y="6"/>
                      <a:pt x="22" y="6"/>
                      <a:pt x="22" y="6"/>
                    </a:cubicBezTo>
                    <a:cubicBezTo>
                      <a:pt x="22" y="5"/>
                      <a:pt x="22" y="5"/>
                      <a:pt x="23" y="5"/>
                    </a:cubicBezTo>
                    <a:cubicBezTo>
                      <a:pt x="46" y="5"/>
                      <a:pt x="46" y="5"/>
                      <a:pt x="46" y="5"/>
                    </a:cubicBezTo>
                    <a:cubicBezTo>
                      <a:pt x="47" y="5"/>
                      <a:pt x="47" y="5"/>
                      <a:pt x="47" y="6"/>
                    </a:cubicBezTo>
                    <a:close/>
                    <a:moveTo>
                      <a:pt x="47" y="3"/>
                    </a:moveTo>
                    <a:cubicBezTo>
                      <a:pt x="47" y="3"/>
                      <a:pt x="47" y="4"/>
                      <a:pt x="46" y="4"/>
                    </a:cubicBezTo>
                    <a:cubicBezTo>
                      <a:pt x="23" y="4"/>
                      <a:pt x="23" y="4"/>
                      <a:pt x="23" y="4"/>
                    </a:cubicBezTo>
                    <a:cubicBezTo>
                      <a:pt x="22" y="4"/>
                      <a:pt x="22" y="3"/>
                      <a:pt x="22" y="3"/>
                    </a:cubicBezTo>
                    <a:cubicBezTo>
                      <a:pt x="22" y="2"/>
                      <a:pt x="22" y="2"/>
                      <a:pt x="22" y="2"/>
                    </a:cubicBezTo>
                    <a:cubicBezTo>
                      <a:pt x="22" y="2"/>
                      <a:pt x="22" y="2"/>
                      <a:pt x="23" y="2"/>
                    </a:cubicBezTo>
                    <a:cubicBezTo>
                      <a:pt x="46" y="2"/>
                      <a:pt x="46" y="2"/>
                      <a:pt x="46" y="2"/>
                    </a:cubicBezTo>
                    <a:cubicBezTo>
                      <a:pt x="47" y="2"/>
                      <a:pt x="47" y="2"/>
                      <a:pt x="47" y="2"/>
                    </a:cubicBezTo>
                    <a:lnTo>
                      <a:pt x="4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grpSp>
      </p:grpSp>
      <p:grpSp>
        <p:nvGrpSpPr>
          <p:cNvPr id="57" name="组合 56"/>
          <p:cNvGrpSpPr/>
          <p:nvPr/>
        </p:nvGrpSpPr>
        <p:grpSpPr>
          <a:xfrm>
            <a:off x="5098083" y="2476519"/>
            <a:ext cx="762843" cy="762842"/>
            <a:chOff x="6763339" y="2867206"/>
            <a:chExt cx="1017124" cy="1017122"/>
          </a:xfrm>
        </p:grpSpPr>
        <p:sp>
          <p:nvSpPr>
            <p:cNvPr id="58" name="泪滴形 57"/>
            <p:cNvSpPr/>
            <p:nvPr/>
          </p:nvSpPr>
          <p:spPr>
            <a:xfrm rot="8100000">
              <a:off x="6763339" y="2867206"/>
              <a:ext cx="1017124" cy="1017122"/>
            </a:xfrm>
            <a:prstGeom prst="teardrop">
              <a:avLst>
                <a:gd name="adj" fmla="val 190413"/>
              </a:avLst>
            </a:prstGeom>
            <a:gradFill>
              <a:gsLst>
                <a:gs pos="0">
                  <a:srgbClr val="D7DCDE"/>
                </a:gs>
                <a:gs pos="80000">
                  <a:schemeClr val="bg1"/>
                </a:gs>
              </a:gsLst>
              <a:lin ang="2700000" scaled="0"/>
            </a:gradFill>
            <a:ln w="22225" cap="flat">
              <a:gradFill>
                <a:gsLst>
                  <a:gs pos="0">
                    <a:srgbClr val="FFE141"/>
                  </a:gs>
                  <a:gs pos="0">
                    <a:schemeClr val="bg1"/>
                  </a:gs>
                  <a:gs pos="100000">
                    <a:schemeClr val="bg1">
                      <a:lumMod val="95000"/>
                    </a:schemeClr>
                  </a:gs>
                </a:gsLst>
                <a:lin ang="2700000" scaled="0"/>
              </a:gradFill>
              <a:prstDash val="solid"/>
              <a:miter lim="800000"/>
            </a:ln>
            <a:effectLst>
              <a:outerShdw blurRad="152400" dist="76200" dir="2700000" sx="102000" sy="102000" algn="tl" rotWithShape="0">
                <a:prstClr val="black">
                  <a:alpha val="28000"/>
                </a:prstClr>
              </a:outerShdw>
            </a:effectLst>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sp>
          <p:nvSpPr>
            <p:cNvPr id="59" name="MH_SubTitle_1"/>
            <p:cNvSpPr>
              <a:spLocks noChangeArrowheads="1"/>
            </p:cNvSpPr>
            <p:nvPr>
              <p:custDataLst>
                <p:tags r:id="rId2"/>
              </p:custDataLst>
            </p:nvPr>
          </p:nvSpPr>
          <p:spPr bwMode="auto">
            <a:xfrm>
              <a:off x="6866837" y="2952995"/>
              <a:ext cx="824405" cy="824402"/>
            </a:xfrm>
            <a:prstGeom prst="ellipse">
              <a:avLst/>
            </a:prstGeom>
            <a:gradFill>
              <a:gsLst>
                <a:gs pos="100000">
                  <a:schemeClr val="bg1"/>
                </a:gs>
                <a:gs pos="0">
                  <a:schemeClr val="bg1">
                    <a:lumMod val="85000"/>
                  </a:schemeClr>
                </a:gs>
              </a:gsLst>
              <a:lin ang="5400000" scaled="1"/>
            </a:gradFill>
            <a:ln w="28575" cap="flat">
              <a:gradFill>
                <a:gsLst>
                  <a:gs pos="0">
                    <a:schemeClr val="bg1"/>
                  </a:gs>
                  <a:gs pos="100000">
                    <a:schemeClr val="bg1">
                      <a:lumMod val="85000"/>
                    </a:schemeClr>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60" name="Freeform 451"/>
            <p:cNvSpPr>
              <a:spLocks noEditPoints="1"/>
            </p:cNvSpPr>
            <p:nvPr/>
          </p:nvSpPr>
          <p:spPr bwMode="auto">
            <a:xfrm>
              <a:off x="7048152" y="3087405"/>
              <a:ext cx="503862" cy="506296"/>
            </a:xfrm>
            <a:custGeom>
              <a:avLst/>
              <a:gdLst>
                <a:gd name="T0" fmla="*/ 41 w 82"/>
                <a:gd name="T1" fmla="*/ 0 h 82"/>
                <a:gd name="T2" fmla="*/ 0 w 82"/>
                <a:gd name="T3" fmla="*/ 41 h 82"/>
                <a:gd name="T4" fmla="*/ 41 w 82"/>
                <a:gd name="T5" fmla="*/ 82 h 82"/>
                <a:gd name="T6" fmla="*/ 82 w 82"/>
                <a:gd name="T7" fmla="*/ 41 h 82"/>
                <a:gd name="T8" fmla="*/ 41 w 82"/>
                <a:gd name="T9" fmla="*/ 0 h 82"/>
                <a:gd name="T10" fmla="*/ 41 w 82"/>
                <a:gd name="T11" fmla="*/ 77 h 82"/>
                <a:gd name="T12" fmla="*/ 5 w 82"/>
                <a:gd name="T13" fmla="*/ 41 h 82"/>
                <a:gd name="T14" fmla="*/ 40 w 82"/>
                <a:gd name="T15" fmla="*/ 5 h 82"/>
                <a:gd name="T16" fmla="*/ 38 w 82"/>
                <a:gd name="T17" fmla="*/ 8 h 82"/>
                <a:gd name="T18" fmla="*/ 36 w 82"/>
                <a:gd name="T19" fmla="*/ 11 h 82"/>
                <a:gd name="T20" fmla="*/ 33 w 82"/>
                <a:gd name="T21" fmla="*/ 17 h 82"/>
                <a:gd name="T22" fmla="*/ 37 w 82"/>
                <a:gd name="T23" fmla="*/ 17 h 82"/>
                <a:gd name="T24" fmla="*/ 37 w 82"/>
                <a:gd name="T25" fmla="*/ 39 h 82"/>
                <a:gd name="T26" fmla="*/ 35 w 82"/>
                <a:gd name="T27" fmla="*/ 43 h 82"/>
                <a:gd name="T28" fmla="*/ 40 w 82"/>
                <a:gd name="T29" fmla="*/ 48 h 82"/>
                <a:gd name="T30" fmla="*/ 44 w 82"/>
                <a:gd name="T31" fmla="*/ 46 h 82"/>
                <a:gd name="T32" fmla="*/ 67 w 82"/>
                <a:gd name="T33" fmla="*/ 46 h 82"/>
                <a:gd name="T34" fmla="*/ 67 w 82"/>
                <a:gd name="T35" fmla="*/ 50 h 82"/>
                <a:gd name="T36" fmla="*/ 73 w 82"/>
                <a:gd name="T37" fmla="*/ 47 h 82"/>
                <a:gd name="T38" fmla="*/ 77 w 82"/>
                <a:gd name="T39" fmla="*/ 44 h 82"/>
                <a:gd name="T40" fmla="*/ 41 w 82"/>
                <a:gd name="T41" fmla="*/ 77 h 82"/>
                <a:gd name="T42" fmla="*/ 75 w 82"/>
                <a:gd name="T43" fmla="*/ 41 h 82"/>
                <a:gd name="T44" fmla="*/ 73 w 82"/>
                <a:gd name="T45" fmla="*/ 40 h 82"/>
                <a:gd name="T46" fmla="*/ 67 w 82"/>
                <a:gd name="T47" fmla="*/ 36 h 82"/>
                <a:gd name="T48" fmla="*/ 67 w 82"/>
                <a:gd name="T49" fmla="*/ 41 h 82"/>
                <a:gd name="T50" fmla="*/ 43 w 82"/>
                <a:gd name="T51" fmla="*/ 41 h 82"/>
                <a:gd name="T52" fmla="*/ 42 w 82"/>
                <a:gd name="T53" fmla="*/ 40 h 82"/>
                <a:gd name="T54" fmla="*/ 42 w 82"/>
                <a:gd name="T55" fmla="*/ 17 h 82"/>
                <a:gd name="T56" fmla="*/ 47 w 82"/>
                <a:gd name="T57" fmla="*/ 17 h 82"/>
                <a:gd name="T58" fmla="*/ 43 w 82"/>
                <a:gd name="T59" fmla="*/ 11 h 82"/>
                <a:gd name="T60" fmla="*/ 40 w 82"/>
                <a:gd name="T61" fmla="*/ 5 h 82"/>
                <a:gd name="T62" fmla="*/ 41 w 82"/>
                <a:gd name="T63" fmla="*/ 5 h 82"/>
                <a:gd name="T64" fmla="*/ 77 w 82"/>
                <a:gd name="T65" fmla="*/ 41 h 82"/>
                <a:gd name="T66" fmla="*/ 77 w 82"/>
                <a:gd name="T67" fmla="*/ 42 h 82"/>
                <a:gd name="T68" fmla="*/ 75 w 82"/>
                <a:gd name="T69" fmla="*/ 41 h 82"/>
                <a:gd name="T70" fmla="*/ 40 w 82"/>
                <a:gd name="T71" fmla="*/ 66 h 82"/>
                <a:gd name="T72" fmla="*/ 35 w 82"/>
                <a:gd name="T73" fmla="*/ 71 h 82"/>
                <a:gd name="T74" fmla="*/ 40 w 82"/>
                <a:gd name="T75" fmla="*/ 75 h 82"/>
                <a:gd name="T76" fmla="*/ 44 w 82"/>
                <a:gd name="T77" fmla="*/ 71 h 82"/>
                <a:gd name="T78" fmla="*/ 40 w 82"/>
                <a:gd name="T79" fmla="*/ 66 h 82"/>
                <a:gd name="T80" fmla="*/ 12 w 82"/>
                <a:gd name="T81" fmla="*/ 39 h 82"/>
                <a:gd name="T82" fmla="*/ 8 w 82"/>
                <a:gd name="T83" fmla="*/ 43 h 82"/>
                <a:gd name="T84" fmla="*/ 12 w 82"/>
                <a:gd name="T85" fmla="*/ 48 h 82"/>
                <a:gd name="T86" fmla="*/ 17 w 82"/>
                <a:gd name="T87" fmla="*/ 43 h 82"/>
                <a:gd name="T88" fmla="*/ 12 w 82"/>
                <a:gd name="T89" fmla="*/ 3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82">
                  <a:moveTo>
                    <a:pt x="41" y="0"/>
                  </a:moveTo>
                  <a:cubicBezTo>
                    <a:pt x="18" y="0"/>
                    <a:pt x="0" y="18"/>
                    <a:pt x="0" y="41"/>
                  </a:cubicBezTo>
                  <a:cubicBezTo>
                    <a:pt x="0" y="63"/>
                    <a:pt x="18" y="82"/>
                    <a:pt x="41" y="82"/>
                  </a:cubicBezTo>
                  <a:cubicBezTo>
                    <a:pt x="63" y="82"/>
                    <a:pt x="82" y="63"/>
                    <a:pt x="82" y="41"/>
                  </a:cubicBezTo>
                  <a:cubicBezTo>
                    <a:pt x="82" y="18"/>
                    <a:pt x="63" y="0"/>
                    <a:pt x="41" y="0"/>
                  </a:cubicBezTo>
                  <a:close/>
                  <a:moveTo>
                    <a:pt x="41" y="77"/>
                  </a:moveTo>
                  <a:cubicBezTo>
                    <a:pt x="21" y="77"/>
                    <a:pt x="5" y="61"/>
                    <a:pt x="5" y="41"/>
                  </a:cubicBezTo>
                  <a:cubicBezTo>
                    <a:pt x="5" y="21"/>
                    <a:pt x="20" y="5"/>
                    <a:pt x="40" y="5"/>
                  </a:cubicBezTo>
                  <a:cubicBezTo>
                    <a:pt x="38" y="8"/>
                    <a:pt x="38" y="8"/>
                    <a:pt x="38" y="8"/>
                  </a:cubicBezTo>
                  <a:cubicBezTo>
                    <a:pt x="36" y="11"/>
                    <a:pt x="36" y="11"/>
                    <a:pt x="36" y="11"/>
                  </a:cubicBezTo>
                  <a:cubicBezTo>
                    <a:pt x="33" y="17"/>
                    <a:pt x="33" y="17"/>
                    <a:pt x="33" y="17"/>
                  </a:cubicBezTo>
                  <a:cubicBezTo>
                    <a:pt x="37" y="17"/>
                    <a:pt x="37" y="17"/>
                    <a:pt x="37" y="17"/>
                  </a:cubicBezTo>
                  <a:cubicBezTo>
                    <a:pt x="37" y="39"/>
                    <a:pt x="37" y="39"/>
                    <a:pt x="37" y="39"/>
                  </a:cubicBezTo>
                  <a:cubicBezTo>
                    <a:pt x="36" y="40"/>
                    <a:pt x="35" y="42"/>
                    <a:pt x="35" y="43"/>
                  </a:cubicBezTo>
                  <a:cubicBezTo>
                    <a:pt x="35" y="46"/>
                    <a:pt x="37" y="48"/>
                    <a:pt x="40" y="48"/>
                  </a:cubicBezTo>
                  <a:cubicBezTo>
                    <a:pt x="41" y="48"/>
                    <a:pt x="43" y="47"/>
                    <a:pt x="44" y="46"/>
                  </a:cubicBezTo>
                  <a:cubicBezTo>
                    <a:pt x="67" y="46"/>
                    <a:pt x="67" y="46"/>
                    <a:pt x="67" y="46"/>
                  </a:cubicBezTo>
                  <a:cubicBezTo>
                    <a:pt x="67" y="50"/>
                    <a:pt x="67" y="50"/>
                    <a:pt x="67" y="50"/>
                  </a:cubicBezTo>
                  <a:cubicBezTo>
                    <a:pt x="73" y="47"/>
                    <a:pt x="73" y="47"/>
                    <a:pt x="73" y="47"/>
                  </a:cubicBezTo>
                  <a:cubicBezTo>
                    <a:pt x="77" y="44"/>
                    <a:pt x="77" y="44"/>
                    <a:pt x="77" y="44"/>
                  </a:cubicBezTo>
                  <a:cubicBezTo>
                    <a:pt x="75" y="63"/>
                    <a:pt x="59" y="77"/>
                    <a:pt x="41" y="77"/>
                  </a:cubicBezTo>
                  <a:close/>
                  <a:moveTo>
                    <a:pt x="75" y="41"/>
                  </a:moveTo>
                  <a:cubicBezTo>
                    <a:pt x="73" y="40"/>
                    <a:pt x="73" y="40"/>
                    <a:pt x="73" y="40"/>
                  </a:cubicBezTo>
                  <a:cubicBezTo>
                    <a:pt x="67" y="36"/>
                    <a:pt x="67" y="36"/>
                    <a:pt x="67" y="36"/>
                  </a:cubicBezTo>
                  <a:cubicBezTo>
                    <a:pt x="67" y="41"/>
                    <a:pt x="67" y="41"/>
                    <a:pt x="67" y="41"/>
                  </a:cubicBezTo>
                  <a:cubicBezTo>
                    <a:pt x="43" y="41"/>
                    <a:pt x="43" y="41"/>
                    <a:pt x="43" y="41"/>
                  </a:cubicBezTo>
                  <a:cubicBezTo>
                    <a:pt x="43" y="40"/>
                    <a:pt x="43" y="40"/>
                    <a:pt x="42" y="40"/>
                  </a:cubicBezTo>
                  <a:cubicBezTo>
                    <a:pt x="42" y="17"/>
                    <a:pt x="42" y="17"/>
                    <a:pt x="42" y="17"/>
                  </a:cubicBezTo>
                  <a:cubicBezTo>
                    <a:pt x="47" y="17"/>
                    <a:pt x="47" y="17"/>
                    <a:pt x="47" y="17"/>
                  </a:cubicBezTo>
                  <a:cubicBezTo>
                    <a:pt x="43" y="11"/>
                    <a:pt x="43" y="11"/>
                    <a:pt x="43" y="11"/>
                  </a:cubicBezTo>
                  <a:cubicBezTo>
                    <a:pt x="40" y="5"/>
                    <a:pt x="40" y="5"/>
                    <a:pt x="40" y="5"/>
                  </a:cubicBezTo>
                  <a:cubicBezTo>
                    <a:pt x="41" y="5"/>
                    <a:pt x="41" y="5"/>
                    <a:pt x="41" y="5"/>
                  </a:cubicBezTo>
                  <a:cubicBezTo>
                    <a:pt x="61" y="5"/>
                    <a:pt x="77" y="21"/>
                    <a:pt x="77" y="41"/>
                  </a:cubicBezTo>
                  <a:cubicBezTo>
                    <a:pt x="77" y="41"/>
                    <a:pt x="77" y="42"/>
                    <a:pt x="77" y="42"/>
                  </a:cubicBezTo>
                  <a:lnTo>
                    <a:pt x="75" y="41"/>
                  </a:lnTo>
                  <a:close/>
                  <a:moveTo>
                    <a:pt x="40" y="66"/>
                  </a:moveTo>
                  <a:cubicBezTo>
                    <a:pt x="37" y="66"/>
                    <a:pt x="35" y="68"/>
                    <a:pt x="35" y="71"/>
                  </a:cubicBezTo>
                  <a:cubicBezTo>
                    <a:pt x="35" y="73"/>
                    <a:pt x="37" y="75"/>
                    <a:pt x="40" y="75"/>
                  </a:cubicBezTo>
                  <a:cubicBezTo>
                    <a:pt x="42" y="75"/>
                    <a:pt x="44" y="73"/>
                    <a:pt x="44" y="71"/>
                  </a:cubicBezTo>
                  <a:cubicBezTo>
                    <a:pt x="44" y="68"/>
                    <a:pt x="42" y="66"/>
                    <a:pt x="40" y="66"/>
                  </a:cubicBezTo>
                  <a:close/>
                  <a:moveTo>
                    <a:pt x="12" y="39"/>
                  </a:moveTo>
                  <a:cubicBezTo>
                    <a:pt x="10" y="39"/>
                    <a:pt x="8" y="41"/>
                    <a:pt x="8" y="43"/>
                  </a:cubicBezTo>
                  <a:cubicBezTo>
                    <a:pt x="8" y="46"/>
                    <a:pt x="10" y="48"/>
                    <a:pt x="12" y="48"/>
                  </a:cubicBezTo>
                  <a:cubicBezTo>
                    <a:pt x="15" y="48"/>
                    <a:pt x="17" y="46"/>
                    <a:pt x="17" y="43"/>
                  </a:cubicBezTo>
                  <a:cubicBezTo>
                    <a:pt x="17" y="41"/>
                    <a:pt x="15" y="39"/>
                    <a:pt x="12" y="39"/>
                  </a:cubicBezTo>
                  <a:close/>
                </a:path>
              </a:pathLst>
            </a:custGeom>
            <a:solidFill>
              <a:srgbClr val="6CAE43"/>
            </a:solidFill>
            <a:ln>
              <a:noFill/>
            </a:ln>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5880790" y="3499696"/>
            <a:ext cx="762843" cy="762842"/>
            <a:chOff x="7806948" y="4231442"/>
            <a:chExt cx="1017124" cy="1017122"/>
          </a:xfrm>
        </p:grpSpPr>
        <p:sp>
          <p:nvSpPr>
            <p:cNvPr id="62" name="泪滴形 61"/>
            <p:cNvSpPr/>
            <p:nvPr/>
          </p:nvSpPr>
          <p:spPr>
            <a:xfrm rot="8100000">
              <a:off x="7806948" y="4231442"/>
              <a:ext cx="1017124" cy="1017122"/>
            </a:xfrm>
            <a:prstGeom prst="teardrop">
              <a:avLst>
                <a:gd name="adj" fmla="val 190413"/>
              </a:avLst>
            </a:prstGeom>
            <a:gradFill>
              <a:gsLst>
                <a:gs pos="0">
                  <a:srgbClr val="D7DCDE"/>
                </a:gs>
                <a:gs pos="80000">
                  <a:schemeClr val="bg1"/>
                </a:gs>
              </a:gsLst>
              <a:lin ang="2700000" scaled="0"/>
            </a:gradFill>
            <a:ln w="22225" cap="flat">
              <a:gradFill>
                <a:gsLst>
                  <a:gs pos="0">
                    <a:srgbClr val="FFE141"/>
                  </a:gs>
                  <a:gs pos="0">
                    <a:schemeClr val="bg1"/>
                  </a:gs>
                  <a:gs pos="100000">
                    <a:schemeClr val="bg1">
                      <a:lumMod val="95000"/>
                    </a:schemeClr>
                  </a:gs>
                </a:gsLst>
                <a:lin ang="2700000" scaled="0"/>
              </a:gradFill>
              <a:prstDash val="solid"/>
              <a:miter lim="800000"/>
            </a:ln>
            <a:effectLst>
              <a:outerShdw blurRad="152400" dist="76200" dir="2700000" sx="102000" sy="102000" algn="tl" rotWithShape="0">
                <a:prstClr val="black">
                  <a:alpha val="28000"/>
                </a:prstClr>
              </a:outerShdw>
            </a:effectLst>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sp>
          <p:nvSpPr>
            <p:cNvPr id="63" name="MH_SubTitle_1"/>
            <p:cNvSpPr>
              <a:spLocks noChangeArrowheads="1"/>
            </p:cNvSpPr>
            <p:nvPr>
              <p:custDataLst>
                <p:tags r:id="rId1"/>
              </p:custDataLst>
            </p:nvPr>
          </p:nvSpPr>
          <p:spPr bwMode="auto">
            <a:xfrm>
              <a:off x="7910446" y="4317231"/>
              <a:ext cx="824405" cy="824402"/>
            </a:xfrm>
            <a:prstGeom prst="ellipse">
              <a:avLst/>
            </a:prstGeom>
            <a:gradFill>
              <a:gsLst>
                <a:gs pos="100000">
                  <a:srgbClr val="92D050"/>
                </a:gs>
                <a:gs pos="0">
                  <a:srgbClr val="6CAE43"/>
                </a:gs>
              </a:gsLst>
              <a:lin ang="5400000" scaled="1"/>
            </a:gradFill>
            <a:ln w="28575" cap="flat">
              <a:gradFill>
                <a:gsLst>
                  <a:gs pos="0">
                    <a:srgbClr val="92D050"/>
                  </a:gs>
                  <a:gs pos="100000">
                    <a:srgbClr val="6CAE43"/>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64" name="Freeform 360"/>
            <p:cNvSpPr>
              <a:spLocks noEditPoints="1"/>
            </p:cNvSpPr>
            <p:nvPr/>
          </p:nvSpPr>
          <p:spPr bwMode="auto">
            <a:xfrm>
              <a:off x="8134833" y="4567538"/>
              <a:ext cx="394324" cy="399194"/>
            </a:xfrm>
            <a:custGeom>
              <a:avLst/>
              <a:gdLst>
                <a:gd name="T0" fmla="*/ 50 w 64"/>
                <a:gd name="T1" fmla="*/ 0 h 65"/>
                <a:gd name="T2" fmla="*/ 14 w 64"/>
                <a:gd name="T3" fmla="*/ 0 h 65"/>
                <a:gd name="T4" fmla="*/ 0 w 64"/>
                <a:gd name="T5" fmla="*/ 15 h 65"/>
                <a:gd name="T6" fmla="*/ 0 w 64"/>
                <a:gd name="T7" fmla="*/ 30 h 65"/>
                <a:gd name="T8" fmla="*/ 9 w 64"/>
                <a:gd name="T9" fmla="*/ 45 h 65"/>
                <a:gd name="T10" fmla="*/ 2 w 64"/>
                <a:gd name="T11" fmla="*/ 65 h 65"/>
                <a:gd name="T12" fmla="*/ 35 w 64"/>
                <a:gd name="T13" fmla="*/ 46 h 65"/>
                <a:gd name="T14" fmla="*/ 50 w 64"/>
                <a:gd name="T15" fmla="*/ 46 h 65"/>
                <a:gd name="T16" fmla="*/ 64 w 64"/>
                <a:gd name="T17" fmla="*/ 30 h 65"/>
                <a:gd name="T18" fmla="*/ 64 w 64"/>
                <a:gd name="T19" fmla="*/ 15 h 65"/>
                <a:gd name="T20" fmla="*/ 50 w 64"/>
                <a:gd name="T21" fmla="*/ 0 h 65"/>
                <a:gd name="T22" fmla="*/ 48 w 64"/>
                <a:gd name="T23" fmla="*/ 34 h 65"/>
                <a:gd name="T24" fmla="*/ 14 w 64"/>
                <a:gd name="T25" fmla="*/ 34 h 65"/>
                <a:gd name="T26" fmla="*/ 12 w 64"/>
                <a:gd name="T27" fmla="*/ 31 h 65"/>
                <a:gd name="T28" fmla="*/ 14 w 64"/>
                <a:gd name="T29" fmla="*/ 28 h 65"/>
                <a:gd name="T30" fmla="*/ 48 w 64"/>
                <a:gd name="T31" fmla="*/ 28 h 65"/>
                <a:gd name="T32" fmla="*/ 50 w 64"/>
                <a:gd name="T33" fmla="*/ 31 h 65"/>
                <a:gd name="T34" fmla="*/ 48 w 64"/>
                <a:gd name="T35" fmla="*/ 34 h 65"/>
                <a:gd name="T36" fmla="*/ 53 w 64"/>
                <a:gd name="T37" fmla="*/ 25 h 65"/>
                <a:gd name="T38" fmla="*/ 14 w 64"/>
                <a:gd name="T39" fmla="*/ 25 h 65"/>
                <a:gd name="T40" fmla="*/ 12 w 64"/>
                <a:gd name="T41" fmla="*/ 22 h 65"/>
                <a:gd name="T42" fmla="*/ 14 w 64"/>
                <a:gd name="T43" fmla="*/ 20 h 65"/>
                <a:gd name="T44" fmla="*/ 53 w 64"/>
                <a:gd name="T45" fmla="*/ 20 h 65"/>
                <a:gd name="T46" fmla="*/ 55 w 64"/>
                <a:gd name="T47" fmla="*/ 22 h 65"/>
                <a:gd name="T48" fmla="*/ 53 w 64"/>
                <a:gd name="T49" fmla="*/ 25 h 65"/>
                <a:gd name="T50" fmla="*/ 53 w 64"/>
                <a:gd name="T51" fmla="*/ 17 h 65"/>
                <a:gd name="T52" fmla="*/ 14 w 64"/>
                <a:gd name="T53" fmla="*/ 17 h 65"/>
                <a:gd name="T54" fmla="*/ 12 w 64"/>
                <a:gd name="T55" fmla="*/ 14 h 65"/>
                <a:gd name="T56" fmla="*/ 14 w 64"/>
                <a:gd name="T57" fmla="*/ 11 h 65"/>
                <a:gd name="T58" fmla="*/ 53 w 64"/>
                <a:gd name="T59" fmla="*/ 11 h 65"/>
                <a:gd name="T60" fmla="*/ 55 w 64"/>
                <a:gd name="T61" fmla="*/ 14 h 65"/>
                <a:gd name="T62" fmla="*/ 53 w 64"/>
                <a:gd name="T63" fmla="*/ 1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65">
                  <a:moveTo>
                    <a:pt x="50" y="0"/>
                  </a:moveTo>
                  <a:cubicBezTo>
                    <a:pt x="14" y="0"/>
                    <a:pt x="14" y="0"/>
                    <a:pt x="14" y="0"/>
                  </a:cubicBezTo>
                  <a:cubicBezTo>
                    <a:pt x="6" y="0"/>
                    <a:pt x="0" y="7"/>
                    <a:pt x="0" y="15"/>
                  </a:cubicBezTo>
                  <a:cubicBezTo>
                    <a:pt x="0" y="30"/>
                    <a:pt x="0" y="30"/>
                    <a:pt x="0" y="30"/>
                  </a:cubicBezTo>
                  <a:cubicBezTo>
                    <a:pt x="0" y="37"/>
                    <a:pt x="3" y="42"/>
                    <a:pt x="9" y="45"/>
                  </a:cubicBezTo>
                  <a:cubicBezTo>
                    <a:pt x="4" y="58"/>
                    <a:pt x="2" y="65"/>
                    <a:pt x="2" y="65"/>
                  </a:cubicBezTo>
                  <a:cubicBezTo>
                    <a:pt x="35" y="46"/>
                    <a:pt x="35" y="46"/>
                    <a:pt x="35" y="46"/>
                  </a:cubicBezTo>
                  <a:cubicBezTo>
                    <a:pt x="50" y="46"/>
                    <a:pt x="50" y="46"/>
                    <a:pt x="50" y="46"/>
                  </a:cubicBezTo>
                  <a:cubicBezTo>
                    <a:pt x="58" y="46"/>
                    <a:pt x="64" y="39"/>
                    <a:pt x="64" y="30"/>
                  </a:cubicBezTo>
                  <a:cubicBezTo>
                    <a:pt x="64" y="15"/>
                    <a:pt x="64" y="15"/>
                    <a:pt x="64" y="15"/>
                  </a:cubicBezTo>
                  <a:cubicBezTo>
                    <a:pt x="64" y="7"/>
                    <a:pt x="58" y="0"/>
                    <a:pt x="50" y="0"/>
                  </a:cubicBezTo>
                  <a:close/>
                  <a:moveTo>
                    <a:pt x="48" y="34"/>
                  </a:moveTo>
                  <a:cubicBezTo>
                    <a:pt x="14" y="34"/>
                    <a:pt x="14" y="34"/>
                    <a:pt x="14" y="34"/>
                  </a:cubicBezTo>
                  <a:cubicBezTo>
                    <a:pt x="13" y="34"/>
                    <a:pt x="12" y="32"/>
                    <a:pt x="12" y="31"/>
                  </a:cubicBezTo>
                  <a:cubicBezTo>
                    <a:pt x="12" y="30"/>
                    <a:pt x="13" y="28"/>
                    <a:pt x="14" y="28"/>
                  </a:cubicBezTo>
                  <a:cubicBezTo>
                    <a:pt x="48" y="28"/>
                    <a:pt x="48" y="28"/>
                    <a:pt x="48" y="28"/>
                  </a:cubicBezTo>
                  <a:cubicBezTo>
                    <a:pt x="49" y="28"/>
                    <a:pt x="50" y="30"/>
                    <a:pt x="50" y="31"/>
                  </a:cubicBezTo>
                  <a:cubicBezTo>
                    <a:pt x="50" y="32"/>
                    <a:pt x="49" y="34"/>
                    <a:pt x="48" y="34"/>
                  </a:cubicBezTo>
                  <a:close/>
                  <a:moveTo>
                    <a:pt x="53" y="25"/>
                  </a:moveTo>
                  <a:cubicBezTo>
                    <a:pt x="14" y="25"/>
                    <a:pt x="14" y="25"/>
                    <a:pt x="14" y="25"/>
                  </a:cubicBezTo>
                  <a:cubicBezTo>
                    <a:pt x="13" y="25"/>
                    <a:pt x="12" y="24"/>
                    <a:pt x="12" y="22"/>
                  </a:cubicBezTo>
                  <a:cubicBezTo>
                    <a:pt x="12" y="21"/>
                    <a:pt x="13" y="20"/>
                    <a:pt x="14" y="20"/>
                  </a:cubicBezTo>
                  <a:cubicBezTo>
                    <a:pt x="53" y="20"/>
                    <a:pt x="53" y="20"/>
                    <a:pt x="53" y="20"/>
                  </a:cubicBezTo>
                  <a:cubicBezTo>
                    <a:pt x="54" y="20"/>
                    <a:pt x="55" y="21"/>
                    <a:pt x="55" y="22"/>
                  </a:cubicBezTo>
                  <a:cubicBezTo>
                    <a:pt x="55" y="24"/>
                    <a:pt x="54" y="25"/>
                    <a:pt x="53" y="25"/>
                  </a:cubicBezTo>
                  <a:close/>
                  <a:moveTo>
                    <a:pt x="53" y="17"/>
                  </a:moveTo>
                  <a:cubicBezTo>
                    <a:pt x="14" y="17"/>
                    <a:pt x="14" y="17"/>
                    <a:pt x="14" y="17"/>
                  </a:cubicBezTo>
                  <a:cubicBezTo>
                    <a:pt x="13" y="17"/>
                    <a:pt x="12" y="15"/>
                    <a:pt x="12" y="14"/>
                  </a:cubicBezTo>
                  <a:cubicBezTo>
                    <a:pt x="12" y="13"/>
                    <a:pt x="13" y="11"/>
                    <a:pt x="14" y="11"/>
                  </a:cubicBezTo>
                  <a:cubicBezTo>
                    <a:pt x="53" y="11"/>
                    <a:pt x="53" y="11"/>
                    <a:pt x="53" y="11"/>
                  </a:cubicBezTo>
                  <a:cubicBezTo>
                    <a:pt x="54" y="11"/>
                    <a:pt x="55" y="13"/>
                    <a:pt x="55" y="14"/>
                  </a:cubicBezTo>
                  <a:cubicBezTo>
                    <a:pt x="55" y="15"/>
                    <a:pt x="54" y="17"/>
                    <a:pt x="53" y="17"/>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0-#ppt_w/2"/>
                                          </p:val>
                                        </p:tav>
                                        <p:tav tm="100000">
                                          <p:val>
                                            <p:strVal val="#ppt_x"/>
                                          </p:val>
                                        </p:tav>
                                      </p:tavLst>
                                    </p:anim>
                                    <p:anim calcmode="lin" valueType="num">
                                      <p:cBhvr additive="base">
                                        <p:cTn id="17" dur="1000" fill="hold"/>
                                        <p:tgtEl>
                                          <p:spTgt spid="9"/>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1+#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par>
                                <p:cTn id="22" presetID="22" presetClass="entr" presetSubtype="8" fill="hold" nodeType="withEffect">
                                  <p:stCondLst>
                                    <p:cond delay="10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1000"/>
                                        <p:tgtEl>
                                          <p:spTgt spid="8"/>
                                        </p:tgtEl>
                                      </p:cBhvr>
                                    </p:animEffect>
                                  </p:childTnLst>
                                </p:cTn>
                              </p:par>
                              <p:par>
                                <p:cTn id="25" presetID="47"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anim calcmode="lin" valueType="num">
                                      <p:cBhvr>
                                        <p:cTn id="28" dur="500" fill="hold"/>
                                        <p:tgtEl>
                                          <p:spTgt spid="35"/>
                                        </p:tgtEl>
                                        <p:attrNameLst>
                                          <p:attrName>ppt_x</p:attrName>
                                        </p:attrNameLst>
                                      </p:cBhvr>
                                      <p:tavLst>
                                        <p:tav tm="0">
                                          <p:val>
                                            <p:strVal val="#ppt_x"/>
                                          </p:val>
                                        </p:tav>
                                        <p:tav tm="100000">
                                          <p:val>
                                            <p:strVal val="#ppt_x"/>
                                          </p:val>
                                        </p:tav>
                                      </p:tavLst>
                                    </p:anim>
                                    <p:anim calcmode="lin" valueType="num">
                                      <p:cBhvr>
                                        <p:cTn id="29" dur="500" fill="hold"/>
                                        <p:tgtEl>
                                          <p:spTgt spid="35"/>
                                        </p:tgtEl>
                                        <p:attrNameLst>
                                          <p:attrName>ppt_y</p:attrName>
                                        </p:attrNameLst>
                                      </p:cBhvr>
                                      <p:tavLst>
                                        <p:tav tm="0">
                                          <p:val>
                                            <p:strVal val="#ppt_y-.1"/>
                                          </p:val>
                                        </p:tav>
                                        <p:tav tm="100000">
                                          <p:val>
                                            <p:strVal val="#ppt_y"/>
                                          </p:val>
                                        </p:tav>
                                      </p:tavLst>
                                    </p:anim>
                                  </p:childTnLst>
                                </p:cTn>
                              </p:par>
                              <p:par>
                                <p:cTn id="30" presetID="22" presetClass="entr" presetSubtype="2" fill="hold" nodeType="withEffect">
                                  <p:stCondLst>
                                    <p:cond delay="400"/>
                                  </p:stCondLst>
                                  <p:childTnLst>
                                    <p:set>
                                      <p:cBhvr>
                                        <p:cTn id="31" dur="1" fill="hold">
                                          <p:stCondLst>
                                            <p:cond delay="0"/>
                                          </p:stCondLst>
                                        </p:cTn>
                                        <p:tgtEl>
                                          <p:spTgt spid="15"/>
                                        </p:tgtEl>
                                        <p:attrNameLst>
                                          <p:attrName>style.visibility</p:attrName>
                                        </p:attrNameLst>
                                      </p:cBhvr>
                                      <p:to>
                                        <p:strVal val="visible"/>
                                      </p:to>
                                    </p:set>
                                    <p:animEffect transition="in" filter="wipe(right)">
                                      <p:cBhvr>
                                        <p:cTn id="32" dur="500"/>
                                        <p:tgtEl>
                                          <p:spTgt spid="15"/>
                                        </p:tgtEl>
                                      </p:cBhvr>
                                    </p:animEffect>
                                  </p:childTnLst>
                                </p:cTn>
                              </p:par>
                              <p:par>
                                <p:cTn id="33" presetID="47" presetClass="entr" presetSubtype="0" fill="hold" nodeType="withEffect">
                                  <p:stCondLst>
                                    <p:cond delay="20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anim calcmode="lin" valueType="num">
                                      <p:cBhvr>
                                        <p:cTn id="36" dur="500" fill="hold"/>
                                        <p:tgtEl>
                                          <p:spTgt spid="39"/>
                                        </p:tgtEl>
                                        <p:attrNameLst>
                                          <p:attrName>ppt_x</p:attrName>
                                        </p:attrNameLst>
                                      </p:cBhvr>
                                      <p:tavLst>
                                        <p:tav tm="0">
                                          <p:val>
                                            <p:strVal val="#ppt_x"/>
                                          </p:val>
                                        </p:tav>
                                        <p:tav tm="100000">
                                          <p:val>
                                            <p:strVal val="#ppt_x"/>
                                          </p:val>
                                        </p:tav>
                                      </p:tavLst>
                                    </p:anim>
                                    <p:anim calcmode="lin" valueType="num">
                                      <p:cBhvr>
                                        <p:cTn id="37" dur="500" fill="hold"/>
                                        <p:tgtEl>
                                          <p:spTgt spid="39"/>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30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strVal val="#ppt_x"/>
                                          </p:val>
                                        </p:tav>
                                        <p:tav tm="100000">
                                          <p:val>
                                            <p:strVal val="#ppt_x"/>
                                          </p:val>
                                        </p:tav>
                                      </p:tavLst>
                                    </p:anim>
                                    <p:anim calcmode="lin" valueType="num">
                                      <p:cBhvr>
                                        <p:cTn id="42" dur="500" fill="hold"/>
                                        <p:tgtEl>
                                          <p:spTgt spid="46"/>
                                        </p:tgtEl>
                                        <p:attrNameLst>
                                          <p:attrName>ppt_y</p:attrName>
                                        </p:attrNameLst>
                                      </p:cBhvr>
                                      <p:tavLst>
                                        <p:tav tm="0">
                                          <p:val>
                                            <p:strVal val="#ppt_y-.1"/>
                                          </p:val>
                                        </p:tav>
                                        <p:tav tm="100000">
                                          <p:val>
                                            <p:strVal val="#ppt_y"/>
                                          </p:val>
                                        </p:tav>
                                      </p:tavLst>
                                    </p:anim>
                                  </p:childTnLst>
                                </p:cTn>
                              </p:par>
                              <p:par>
                                <p:cTn id="43" presetID="22" presetClass="entr" presetSubtype="8" fill="hold" nodeType="withEffect">
                                  <p:stCondLst>
                                    <p:cond delay="80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par>
                                <p:cTn id="46" presetID="47" presetClass="entr" presetSubtype="0" fill="hold" nodeType="withEffect">
                                  <p:stCondLst>
                                    <p:cond delay="500"/>
                                  </p:stCondLst>
                                  <p:childTnLst>
                                    <p:set>
                                      <p:cBhvr>
                                        <p:cTn id="47" dur="1" fill="hold">
                                          <p:stCondLst>
                                            <p:cond delay="0"/>
                                          </p:stCondLst>
                                        </p:cTn>
                                        <p:tgtEl>
                                          <p:spTgt spid="57"/>
                                        </p:tgtEl>
                                        <p:attrNameLst>
                                          <p:attrName>style.visibility</p:attrName>
                                        </p:attrNameLst>
                                      </p:cBhvr>
                                      <p:to>
                                        <p:strVal val="visible"/>
                                      </p:to>
                                    </p:set>
                                    <p:animEffect transition="in" filter="fade">
                                      <p:cBhvr>
                                        <p:cTn id="48" dur="500"/>
                                        <p:tgtEl>
                                          <p:spTgt spid="57"/>
                                        </p:tgtEl>
                                      </p:cBhvr>
                                    </p:animEffect>
                                    <p:anim calcmode="lin" valueType="num">
                                      <p:cBhvr>
                                        <p:cTn id="49" dur="500" fill="hold"/>
                                        <p:tgtEl>
                                          <p:spTgt spid="57"/>
                                        </p:tgtEl>
                                        <p:attrNameLst>
                                          <p:attrName>ppt_x</p:attrName>
                                        </p:attrNameLst>
                                      </p:cBhvr>
                                      <p:tavLst>
                                        <p:tav tm="0">
                                          <p:val>
                                            <p:strVal val="#ppt_x"/>
                                          </p:val>
                                        </p:tav>
                                        <p:tav tm="100000">
                                          <p:val>
                                            <p:strVal val="#ppt_x"/>
                                          </p:val>
                                        </p:tav>
                                      </p:tavLst>
                                    </p:anim>
                                    <p:anim calcmode="lin" valueType="num">
                                      <p:cBhvr>
                                        <p:cTn id="50" dur="500" fill="hold"/>
                                        <p:tgtEl>
                                          <p:spTgt spid="57"/>
                                        </p:tgtEl>
                                        <p:attrNameLst>
                                          <p:attrName>ppt_y</p:attrName>
                                        </p:attrNameLst>
                                      </p:cBhvr>
                                      <p:tavLst>
                                        <p:tav tm="0">
                                          <p:val>
                                            <p:strVal val="#ppt_y-.1"/>
                                          </p:val>
                                        </p:tav>
                                        <p:tav tm="100000">
                                          <p:val>
                                            <p:strVal val="#ppt_y"/>
                                          </p:val>
                                        </p:tav>
                                      </p:tavLst>
                                    </p:anim>
                                  </p:childTnLst>
                                </p:cTn>
                              </p:par>
                              <p:par>
                                <p:cTn id="51" presetID="22" presetClass="entr" presetSubtype="8" fill="hold" nodeType="withEffect">
                                  <p:stCondLst>
                                    <p:cond delay="100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par>
                                <p:cTn id="54" presetID="47" presetClass="entr" presetSubtype="0" fill="hold" nodeType="withEffect">
                                  <p:stCondLst>
                                    <p:cond delay="70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anim calcmode="lin" valueType="num">
                                      <p:cBhvr>
                                        <p:cTn id="57" dur="500" fill="hold"/>
                                        <p:tgtEl>
                                          <p:spTgt spid="61"/>
                                        </p:tgtEl>
                                        <p:attrNameLst>
                                          <p:attrName>ppt_x</p:attrName>
                                        </p:attrNameLst>
                                      </p:cBhvr>
                                      <p:tavLst>
                                        <p:tav tm="0">
                                          <p:val>
                                            <p:strVal val="#ppt_x"/>
                                          </p:val>
                                        </p:tav>
                                        <p:tav tm="100000">
                                          <p:val>
                                            <p:strVal val="#ppt_x"/>
                                          </p:val>
                                        </p:tav>
                                      </p:tavLst>
                                    </p:anim>
                                    <p:anim calcmode="lin" valueType="num">
                                      <p:cBhvr>
                                        <p:cTn id="58" dur="500" fill="hold"/>
                                        <p:tgtEl>
                                          <p:spTgt spid="61"/>
                                        </p:tgtEl>
                                        <p:attrNameLst>
                                          <p:attrName>ppt_y</p:attrName>
                                        </p:attrNameLst>
                                      </p:cBhvr>
                                      <p:tavLst>
                                        <p:tav tm="0">
                                          <p:val>
                                            <p:strVal val="#ppt_y-.1"/>
                                          </p:val>
                                        </p:tav>
                                        <p:tav tm="100000">
                                          <p:val>
                                            <p:strVal val="#ppt_y"/>
                                          </p:val>
                                        </p:tav>
                                      </p:tavLst>
                                    </p:anim>
                                  </p:childTnLst>
                                </p:cTn>
                              </p:par>
                              <p:par>
                                <p:cTn id="59" presetID="22" presetClass="entr" presetSubtype="8" fill="hold" nodeType="withEffect">
                                  <p:stCondLst>
                                    <p:cond delay="1200"/>
                                  </p:stCondLst>
                                  <p:childTnLst>
                                    <p:set>
                                      <p:cBhvr>
                                        <p:cTn id="60" dur="1" fill="hold">
                                          <p:stCondLst>
                                            <p:cond delay="0"/>
                                          </p:stCondLst>
                                        </p:cTn>
                                        <p:tgtEl>
                                          <p:spTgt spid="30"/>
                                        </p:tgtEl>
                                        <p:attrNameLst>
                                          <p:attrName>style.visibility</p:attrName>
                                        </p:attrNameLst>
                                      </p:cBhvr>
                                      <p:to>
                                        <p:strVal val="visible"/>
                                      </p:to>
                                    </p:set>
                                    <p:animEffect transition="in" filter="wipe(left)">
                                      <p:cBhvr>
                                        <p:cTn id="6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672649" y="1010533"/>
            <a:ext cx="3819606" cy="3392557"/>
            <a:chOff x="5197" y="920"/>
            <a:chExt cx="4021" cy="4003"/>
          </a:xfrm>
        </p:grpSpPr>
        <p:sp>
          <p:nvSpPr>
            <p:cNvPr id="4" name="菱形 3"/>
            <p:cNvSpPr/>
            <p:nvPr/>
          </p:nvSpPr>
          <p:spPr>
            <a:xfrm>
              <a:off x="5335" y="1515"/>
              <a:ext cx="3408" cy="3408"/>
            </a:xfrm>
            <a:prstGeom prst="diamond">
              <a:avLst/>
            </a:prstGeom>
            <a:solidFill>
              <a:srgbClr val="6CAE43"/>
            </a:solidFill>
            <a:ln w="38100">
              <a:gradFill flip="none" rotWithShape="1">
                <a:gsLst>
                  <a:gs pos="0">
                    <a:schemeClr val="bg1">
                      <a:lumMod val="75000"/>
                    </a:schemeClr>
                  </a:gs>
                  <a:gs pos="100000">
                    <a:schemeClr val="bg1"/>
                  </a:gs>
                </a:gsLst>
                <a:lin ang="8100000" scaled="1"/>
                <a:tileRect/>
              </a:gra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菱形 4"/>
            <p:cNvSpPr/>
            <p:nvPr/>
          </p:nvSpPr>
          <p:spPr>
            <a:xfrm>
              <a:off x="5197" y="920"/>
              <a:ext cx="3684" cy="3684"/>
            </a:xfrm>
            <a:prstGeom prst="diamond">
              <a:avLst/>
            </a:prstGeom>
            <a:solidFill>
              <a:schemeClr val="bg1"/>
            </a:solidFill>
            <a:ln>
              <a:noFill/>
            </a:ln>
            <a:effectLst>
              <a:outerShdw blurRad="50800" dist="38100" dir="8100000" algn="tr" rotWithShape="0">
                <a:prstClr val="black">
                  <a:alpha val="40000"/>
                </a:prstClr>
              </a:outerShdw>
            </a:effectLst>
            <a:scene3d>
              <a:camera prst="orthographicFront"/>
              <a:lightRig rig="threePt" dir="t">
                <a:rot lat="0" lon="0" rev="4800000"/>
              </a:lightRig>
            </a:scene3d>
            <a:sp3d>
              <a:bevelT w="6350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文本框 5"/>
            <p:cNvSpPr txBox="1"/>
            <p:nvPr/>
          </p:nvSpPr>
          <p:spPr>
            <a:xfrm>
              <a:off x="6681" y="1750"/>
              <a:ext cx="1434" cy="435"/>
            </a:xfrm>
            <a:prstGeom prst="rect">
              <a:avLst/>
            </a:prstGeom>
            <a:noFill/>
          </p:spPr>
          <p:txBody>
            <a:bodyPr wrap="square" rtlCol="0">
              <a:spAutoFit/>
            </a:bodyPr>
            <a:lstStyle/>
            <a:p>
              <a:r>
                <a:rPr lang="en-US" altLang="zh-CN" sz="1800" dirty="0">
                  <a:solidFill>
                    <a:srgbClr val="6CAE43"/>
                  </a:solidFill>
                  <a:latin typeface="微软雅黑" panose="020B0503020204020204" pitchFamily="34" charset="-122"/>
                  <a:ea typeface="微软雅黑" panose="020B0503020204020204" pitchFamily="34" charset="-122"/>
                </a:rPr>
                <a:t>Part4</a:t>
              </a:r>
              <a:endParaRPr lang="zh-CN" altLang="en-US" sz="1800" dirty="0">
                <a:solidFill>
                  <a:srgbClr val="6CAE43"/>
                </a:solidFill>
                <a:latin typeface="微软雅黑" panose="020B0503020204020204" pitchFamily="34" charset="-122"/>
                <a:ea typeface="微软雅黑" panose="020B0503020204020204" pitchFamily="34" charset="-122"/>
              </a:endParaRPr>
            </a:p>
          </p:txBody>
        </p:sp>
        <p:sp>
          <p:nvSpPr>
            <p:cNvPr id="7" name="矩形 6"/>
            <p:cNvSpPr/>
            <p:nvPr/>
          </p:nvSpPr>
          <p:spPr>
            <a:xfrm>
              <a:off x="5850" y="2417"/>
              <a:ext cx="3368" cy="689"/>
            </a:xfrm>
            <a:prstGeom prst="rect">
              <a:avLst/>
            </a:prstGeom>
          </p:spPr>
          <p:txBody>
            <a:bodyPr wrap="square">
              <a:spAutoFit/>
            </a:bodyPr>
            <a:lstStyle/>
            <a:p>
              <a:pPr algn="l"/>
              <a:r>
                <a:rPr lang="zh-CN" altLang="en-US" sz="3200" b="1" dirty="0">
                  <a:solidFill>
                    <a:srgbClr val="6CAE43"/>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课题创新点</a:t>
              </a:r>
            </a:p>
          </p:txBody>
        </p:sp>
        <p:sp>
          <p:nvSpPr>
            <p:cNvPr id="8" name="KSO_Shape"/>
            <p:cNvSpPr/>
            <p:nvPr/>
          </p:nvSpPr>
          <p:spPr bwMode="auto">
            <a:xfrm>
              <a:off x="6881" y="3263"/>
              <a:ext cx="316" cy="633"/>
            </a:xfrm>
            <a:custGeom>
              <a:avLst/>
              <a:gdLst/>
              <a:ahLst/>
              <a:cxnLst/>
              <a:rect l="0" t="0" r="r" b="b"/>
              <a:pathLst>
                <a:path w="725488" h="1450976">
                  <a:moveTo>
                    <a:pt x="180975" y="543686"/>
                  </a:moveTo>
                  <a:lnTo>
                    <a:pt x="544513" y="543686"/>
                  </a:lnTo>
                  <a:lnTo>
                    <a:pt x="544513" y="785648"/>
                  </a:lnTo>
                  <a:lnTo>
                    <a:pt x="544248" y="794903"/>
                  </a:lnTo>
                  <a:lnTo>
                    <a:pt x="543187" y="804158"/>
                  </a:lnTo>
                  <a:lnTo>
                    <a:pt x="542392" y="813149"/>
                  </a:lnTo>
                  <a:lnTo>
                    <a:pt x="540536" y="822140"/>
                  </a:lnTo>
                  <a:lnTo>
                    <a:pt x="538679" y="830867"/>
                  </a:lnTo>
                  <a:lnTo>
                    <a:pt x="536293" y="839329"/>
                  </a:lnTo>
                  <a:lnTo>
                    <a:pt x="533111" y="847791"/>
                  </a:lnTo>
                  <a:lnTo>
                    <a:pt x="530194" y="856253"/>
                  </a:lnTo>
                  <a:lnTo>
                    <a:pt x="526482" y="864186"/>
                  </a:lnTo>
                  <a:lnTo>
                    <a:pt x="522504" y="871855"/>
                  </a:lnTo>
                  <a:lnTo>
                    <a:pt x="517997" y="879523"/>
                  </a:lnTo>
                  <a:lnTo>
                    <a:pt x="513224" y="886928"/>
                  </a:lnTo>
                  <a:lnTo>
                    <a:pt x="508186" y="893803"/>
                  </a:lnTo>
                  <a:lnTo>
                    <a:pt x="502882" y="900943"/>
                  </a:lnTo>
                  <a:lnTo>
                    <a:pt x="497049" y="907290"/>
                  </a:lnTo>
                  <a:lnTo>
                    <a:pt x="490950" y="913636"/>
                  </a:lnTo>
                  <a:lnTo>
                    <a:pt x="484851" y="919718"/>
                  </a:lnTo>
                  <a:lnTo>
                    <a:pt x="478222" y="925271"/>
                  </a:lnTo>
                  <a:lnTo>
                    <a:pt x="471328" y="930825"/>
                  </a:lnTo>
                  <a:lnTo>
                    <a:pt x="464169" y="935849"/>
                  </a:lnTo>
                  <a:lnTo>
                    <a:pt x="456744" y="940609"/>
                  </a:lnTo>
                  <a:lnTo>
                    <a:pt x="449054" y="944840"/>
                  </a:lnTo>
                  <a:lnTo>
                    <a:pt x="441630" y="949071"/>
                  </a:lnTo>
                  <a:lnTo>
                    <a:pt x="433145" y="952773"/>
                  </a:lnTo>
                  <a:lnTo>
                    <a:pt x="424925" y="955682"/>
                  </a:lnTo>
                  <a:lnTo>
                    <a:pt x="416705" y="958855"/>
                  </a:lnTo>
                  <a:lnTo>
                    <a:pt x="407954" y="961235"/>
                  </a:lnTo>
                  <a:lnTo>
                    <a:pt x="399204" y="963086"/>
                  </a:lnTo>
                  <a:lnTo>
                    <a:pt x="390188" y="964673"/>
                  </a:lnTo>
                  <a:lnTo>
                    <a:pt x="380908" y="965730"/>
                  </a:lnTo>
                  <a:lnTo>
                    <a:pt x="371892" y="966788"/>
                  </a:lnTo>
                  <a:lnTo>
                    <a:pt x="362612" y="966788"/>
                  </a:lnTo>
                  <a:lnTo>
                    <a:pt x="353331" y="966788"/>
                  </a:lnTo>
                  <a:lnTo>
                    <a:pt x="344050" y="965730"/>
                  </a:lnTo>
                  <a:lnTo>
                    <a:pt x="334770" y="964673"/>
                  </a:lnTo>
                  <a:lnTo>
                    <a:pt x="326019" y="963086"/>
                  </a:lnTo>
                  <a:lnTo>
                    <a:pt x="317269" y="961235"/>
                  </a:lnTo>
                  <a:lnTo>
                    <a:pt x="308518" y="958855"/>
                  </a:lnTo>
                  <a:lnTo>
                    <a:pt x="300033" y="955682"/>
                  </a:lnTo>
                  <a:lnTo>
                    <a:pt x="291813" y="952773"/>
                  </a:lnTo>
                  <a:lnTo>
                    <a:pt x="283858" y="949071"/>
                  </a:lnTo>
                  <a:lnTo>
                    <a:pt x="275903" y="944840"/>
                  </a:lnTo>
                  <a:lnTo>
                    <a:pt x="268214" y="940609"/>
                  </a:lnTo>
                  <a:lnTo>
                    <a:pt x="261054" y="935849"/>
                  </a:lnTo>
                  <a:lnTo>
                    <a:pt x="253895" y="930825"/>
                  </a:lnTo>
                  <a:lnTo>
                    <a:pt x="247001" y="925271"/>
                  </a:lnTo>
                  <a:lnTo>
                    <a:pt x="240372" y="919718"/>
                  </a:lnTo>
                  <a:lnTo>
                    <a:pt x="234008" y="913636"/>
                  </a:lnTo>
                  <a:lnTo>
                    <a:pt x="228174" y="907290"/>
                  </a:lnTo>
                  <a:lnTo>
                    <a:pt x="222341" y="900943"/>
                  </a:lnTo>
                  <a:lnTo>
                    <a:pt x="217037" y="893803"/>
                  </a:lnTo>
                  <a:lnTo>
                    <a:pt x="211999" y="886928"/>
                  </a:lnTo>
                  <a:lnTo>
                    <a:pt x="207226" y="879523"/>
                  </a:lnTo>
                  <a:lnTo>
                    <a:pt x="202984" y="871855"/>
                  </a:lnTo>
                  <a:lnTo>
                    <a:pt x="199006" y="864186"/>
                  </a:lnTo>
                  <a:lnTo>
                    <a:pt x="195294" y="856253"/>
                  </a:lnTo>
                  <a:lnTo>
                    <a:pt x="191847" y="847791"/>
                  </a:lnTo>
                  <a:lnTo>
                    <a:pt x="189195" y="839329"/>
                  </a:lnTo>
                  <a:lnTo>
                    <a:pt x="186809" y="830867"/>
                  </a:lnTo>
                  <a:lnTo>
                    <a:pt x="184422" y="822140"/>
                  </a:lnTo>
                  <a:lnTo>
                    <a:pt x="183097" y="813149"/>
                  </a:lnTo>
                  <a:lnTo>
                    <a:pt x="181771" y="804158"/>
                  </a:lnTo>
                  <a:lnTo>
                    <a:pt x="181240" y="794903"/>
                  </a:lnTo>
                  <a:lnTo>
                    <a:pt x="180975" y="785648"/>
                  </a:lnTo>
                  <a:lnTo>
                    <a:pt x="180975" y="543686"/>
                  </a:lnTo>
                  <a:close/>
                  <a:moveTo>
                    <a:pt x="60589" y="484188"/>
                  </a:moveTo>
                  <a:lnTo>
                    <a:pt x="66675" y="484453"/>
                  </a:lnTo>
                  <a:lnTo>
                    <a:pt x="72760" y="485510"/>
                  </a:lnTo>
                  <a:lnTo>
                    <a:pt x="78581" y="487096"/>
                  </a:lnTo>
                  <a:lnTo>
                    <a:pt x="84137" y="488947"/>
                  </a:lnTo>
                  <a:lnTo>
                    <a:pt x="89429" y="491591"/>
                  </a:lnTo>
                  <a:lnTo>
                    <a:pt x="94191" y="494499"/>
                  </a:lnTo>
                  <a:lnTo>
                    <a:pt x="99219" y="497935"/>
                  </a:lnTo>
                  <a:lnTo>
                    <a:pt x="103452" y="501901"/>
                  </a:lnTo>
                  <a:lnTo>
                    <a:pt x="107421" y="506131"/>
                  </a:lnTo>
                  <a:lnTo>
                    <a:pt x="110596" y="510889"/>
                  </a:lnTo>
                  <a:lnTo>
                    <a:pt x="113771" y="515912"/>
                  </a:lnTo>
                  <a:lnTo>
                    <a:pt x="116152" y="521200"/>
                  </a:lnTo>
                  <a:lnTo>
                    <a:pt x="118269" y="526487"/>
                  </a:lnTo>
                  <a:lnTo>
                    <a:pt x="119856" y="532303"/>
                  </a:lnTo>
                  <a:lnTo>
                    <a:pt x="120650" y="538383"/>
                  </a:lnTo>
                  <a:lnTo>
                    <a:pt x="121179" y="544464"/>
                  </a:lnTo>
                  <a:lnTo>
                    <a:pt x="121179" y="786095"/>
                  </a:lnTo>
                  <a:lnTo>
                    <a:pt x="121179" y="793233"/>
                  </a:lnTo>
                  <a:lnTo>
                    <a:pt x="121973" y="803807"/>
                  </a:lnTo>
                  <a:lnTo>
                    <a:pt x="123560" y="817554"/>
                  </a:lnTo>
                  <a:lnTo>
                    <a:pt x="124619" y="825750"/>
                  </a:lnTo>
                  <a:lnTo>
                    <a:pt x="126206" y="834209"/>
                  </a:lnTo>
                  <a:lnTo>
                    <a:pt x="128058" y="843462"/>
                  </a:lnTo>
                  <a:lnTo>
                    <a:pt x="130175" y="853244"/>
                  </a:lnTo>
                  <a:lnTo>
                    <a:pt x="132821" y="863290"/>
                  </a:lnTo>
                  <a:lnTo>
                    <a:pt x="136260" y="873600"/>
                  </a:lnTo>
                  <a:lnTo>
                    <a:pt x="139964" y="883910"/>
                  </a:lnTo>
                  <a:lnTo>
                    <a:pt x="144198" y="894485"/>
                  </a:lnTo>
                  <a:lnTo>
                    <a:pt x="149225" y="905588"/>
                  </a:lnTo>
                  <a:lnTo>
                    <a:pt x="154517" y="916163"/>
                  </a:lnTo>
                  <a:lnTo>
                    <a:pt x="160867" y="927002"/>
                  </a:lnTo>
                  <a:lnTo>
                    <a:pt x="164306" y="932289"/>
                  </a:lnTo>
                  <a:lnTo>
                    <a:pt x="167746" y="937577"/>
                  </a:lnTo>
                  <a:lnTo>
                    <a:pt x="171714" y="942864"/>
                  </a:lnTo>
                  <a:lnTo>
                    <a:pt x="175683" y="947887"/>
                  </a:lnTo>
                  <a:lnTo>
                    <a:pt x="179652" y="953174"/>
                  </a:lnTo>
                  <a:lnTo>
                    <a:pt x="184150" y="957933"/>
                  </a:lnTo>
                  <a:lnTo>
                    <a:pt x="188384" y="962956"/>
                  </a:lnTo>
                  <a:lnTo>
                    <a:pt x="193411" y="967714"/>
                  </a:lnTo>
                  <a:lnTo>
                    <a:pt x="198438" y="972209"/>
                  </a:lnTo>
                  <a:lnTo>
                    <a:pt x="203730" y="976967"/>
                  </a:lnTo>
                  <a:lnTo>
                    <a:pt x="209286" y="981197"/>
                  </a:lnTo>
                  <a:lnTo>
                    <a:pt x="214577" y="985427"/>
                  </a:lnTo>
                  <a:lnTo>
                    <a:pt x="220663" y="989657"/>
                  </a:lnTo>
                  <a:lnTo>
                    <a:pt x="226748" y="993622"/>
                  </a:lnTo>
                  <a:lnTo>
                    <a:pt x="233363" y="997323"/>
                  </a:lnTo>
                  <a:lnTo>
                    <a:pt x="239977" y="1001025"/>
                  </a:lnTo>
                  <a:lnTo>
                    <a:pt x="246857" y="1004461"/>
                  </a:lnTo>
                  <a:lnTo>
                    <a:pt x="254000" y="1007634"/>
                  </a:lnTo>
                  <a:lnTo>
                    <a:pt x="261673" y="1010542"/>
                  </a:lnTo>
                  <a:lnTo>
                    <a:pt x="269346" y="1013714"/>
                  </a:lnTo>
                  <a:lnTo>
                    <a:pt x="277019" y="1016093"/>
                  </a:lnTo>
                  <a:lnTo>
                    <a:pt x="285750" y="1018473"/>
                  </a:lnTo>
                  <a:lnTo>
                    <a:pt x="294217" y="1020852"/>
                  </a:lnTo>
                  <a:lnTo>
                    <a:pt x="302948" y="1022438"/>
                  </a:lnTo>
                  <a:lnTo>
                    <a:pt x="312209" y="1024024"/>
                  </a:lnTo>
                  <a:lnTo>
                    <a:pt x="321734" y="1025611"/>
                  </a:lnTo>
                  <a:lnTo>
                    <a:pt x="331523" y="1026404"/>
                  </a:lnTo>
                  <a:lnTo>
                    <a:pt x="341842" y="1027461"/>
                  </a:lnTo>
                  <a:lnTo>
                    <a:pt x="352161" y="1027726"/>
                  </a:lnTo>
                  <a:lnTo>
                    <a:pt x="362744" y="1027990"/>
                  </a:lnTo>
                  <a:lnTo>
                    <a:pt x="373857" y="1027726"/>
                  </a:lnTo>
                  <a:lnTo>
                    <a:pt x="384440" y="1027197"/>
                  </a:lnTo>
                  <a:lnTo>
                    <a:pt x="394759" y="1026404"/>
                  </a:lnTo>
                  <a:lnTo>
                    <a:pt x="404813" y="1025346"/>
                  </a:lnTo>
                  <a:lnTo>
                    <a:pt x="414602" y="1023760"/>
                  </a:lnTo>
                  <a:lnTo>
                    <a:pt x="424127" y="1022174"/>
                  </a:lnTo>
                  <a:lnTo>
                    <a:pt x="432859" y="1020059"/>
                  </a:lnTo>
                  <a:lnTo>
                    <a:pt x="441854" y="1017944"/>
                  </a:lnTo>
                  <a:lnTo>
                    <a:pt x="450321" y="1015565"/>
                  </a:lnTo>
                  <a:lnTo>
                    <a:pt x="458523" y="1012921"/>
                  </a:lnTo>
                  <a:lnTo>
                    <a:pt x="466196" y="1009749"/>
                  </a:lnTo>
                  <a:lnTo>
                    <a:pt x="473869" y="1006312"/>
                  </a:lnTo>
                  <a:lnTo>
                    <a:pt x="481013" y="1003140"/>
                  </a:lnTo>
                  <a:lnTo>
                    <a:pt x="488157" y="999438"/>
                  </a:lnTo>
                  <a:lnTo>
                    <a:pt x="494771" y="995473"/>
                  </a:lnTo>
                  <a:lnTo>
                    <a:pt x="501386" y="991507"/>
                  </a:lnTo>
                  <a:lnTo>
                    <a:pt x="507736" y="987278"/>
                  </a:lnTo>
                  <a:lnTo>
                    <a:pt x="513821" y="983048"/>
                  </a:lnTo>
                  <a:lnTo>
                    <a:pt x="519113" y="978289"/>
                  </a:lnTo>
                  <a:lnTo>
                    <a:pt x="524669" y="973795"/>
                  </a:lnTo>
                  <a:lnTo>
                    <a:pt x="530225" y="969036"/>
                  </a:lnTo>
                  <a:lnTo>
                    <a:pt x="534988" y="964013"/>
                  </a:lnTo>
                  <a:lnTo>
                    <a:pt x="540015" y="959255"/>
                  </a:lnTo>
                  <a:lnTo>
                    <a:pt x="544248" y="953967"/>
                  </a:lnTo>
                  <a:lnTo>
                    <a:pt x="548746" y="948944"/>
                  </a:lnTo>
                  <a:lnTo>
                    <a:pt x="552715" y="943657"/>
                  </a:lnTo>
                  <a:lnTo>
                    <a:pt x="556684" y="938105"/>
                  </a:lnTo>
                  <a:lnTo>
                    <a:pt x="560388" y="932554"/>
                  </a:lnTo>
                  <a:lnTo>
                    <a:pt x="564092" y="927266"/>
                  </a:lnTo>
                  <a:lnTo>
                    <a:pt x="567267" y="921715"/>
                  </a:lnTo>
                  <a:lnTo>
                    <a:pt x="573352" y="910876"/>
                  </a:lnTo>
                  <a:lnTo>
                    <a:pt x="578644" y="899772"/>
                  </a:lnTo>
                  <a:lnTo>
                    <a:pt x="583407" y="888404"/>
                  </a:lnTo>
                  <a:lnTo>
                    <a:pt x="587375" y="877830"/>
                  </a:lnTo>
                  <a:lnTo>
                    <a:pt x="591080" y="867255"/>
                  </a:lnTo>
                  <a:lnTo>
                    <a:pt x="594255" y="856416"/>
                  </a:lnTo>
                  <a:lnTo>
                    <a:pt x="596636" y="846899"/>
                  </a:lnTo>
                  <a:lnTo>
                    <a:pt x="598752" y="837117"/>
                  </a:lnTo>
                  <a:lnTo>
                    <a:pt x="600605" y="828129"/>
                  </a:lnTo>
                  <a:lnTo>
                    <a:pt x="601928" y="819934"/>
                  </a:lnTo>
                  <a:lnTo>
                    <a:pt x="602721" y="812267"/>
                  </a:lnTo>
                  <a:lnTo>
                    <a:pt x="604044" y="799577"/>
                  </a:lnTo>
                  <a:lnTo>
                    <a:pt x="604573" y="790853"/>
                  </a:lnTo>
                  <a:lnTo>
                    <a:pt x="604573" y="786095"/>
                  </a:lnTo>
                  <a:lnTo>
                    <a:pt x="604573" y="544464"/>
                  </a:lnTo>
                  <a:lnTo>
                    <a:pt x="604838" y="538383"/>
                  </a:lnTo>
                  <a:lnTo>
                    <a:pt x="605896" y="532303"/>
                  </a:lnTo>
                  <a:lnTo>
                    <a:pt x="607219" y="526487"/>
                  </a:lnTo>
                  <a:lnTo>
                    <a:pt x="609336" y="521200"/>
                  </a:lnTo>
                  <a:lnTo>
                    <a:pt x="611982" y="515912"/>
                  </a:lnTo>
                  <a:lnTo>
                    <a:pt x="614892" y="510889"/>
                  </a:lnTo>
                  <a:lnTo>
                    <a:pt x="618332" y="506131"/>
                  </a:lnTo>
                  <a:lnTo>
                    <a:pt x="622300" y="501901"/>
                  </a:lnTo>
                  <a:lnTo>
                    <a:pt x="626534" y="497935"/>
                  </a:lnTo>
                  <a:lnTo>
                    <a:pt x="631296" y="494499"/>
                  </a:lnTo>
                  <a:lnTo>
                    <a:pt x="636323" y="491591"/>
                  </a:lnTo>
                  <a:lnTo>
                    <a:pt x="641350" y="488947"/>
                  </a:lnTo>
                  <a:lnTo>
                    <a:pt x="646907" y="487096"/>
                  </a:lnTo>
                  <a:lnTo>
                    <a:pt x="652992" y="485510"/>
                  </a:lnTo>
                  <a:lnTo>
                    <a:pt x="658813" y="484453"/>
                  </a:lnTo>
                  <a:lnTo>
                    <a:pt x="664898" y="484188"/>
                  </a:lnTo>
                  <a:lnTo>
                    <a:pt x="671248" y="484453"/>
                  </a:lnTo>
                  <a:lnTo>
                    <a:pt x="677069" y="485510"/>
                  </a:lnTo>
                  <a:lnTo>
                    <a:pt x="682890" y="487096"/>
                  </a:lnTo>
                  <a:lnTo>
                    <a:pt x="688711" y="488947"/>
                  </a:lnTo>
                  <a:lnTo>
                    <a:pt x="694003" y="491591"/>
                  </a:lnTo>
                  <a:lnTo>
                    <a:pt x="698765" y="494499"/>
                  </a:lnTo>
                  <a:lnTo>
                    <a:pt x="703528" y="497935"/>
                  </a:lnTo>
                  <a:lnTo>
                    <a:pt x="708026" y="501901"/>
                  </a:lnTo>
                  <a:lnTo>
                    <a:pt x="711994" y="506131"/>
                  </a:lnTo>
                  <a:lnTo>
                    <a:pt x="715169" y="510889"/>
                  </a:lnTo>
                  <a:lnTo>
                    <a:pt x="718344" y="515912"/>
                  </a:lnTo>
                  <a:lnTo>
                    <a:pt x="720726" y="521200"/>
                  </a:lnTo>
                  <a:lnTo>
                    <a:pt x="722842" y="526487"/>
                  </a:lnTo>
                  <a:lnTo>
                    <a:pt x="724430" y="532303"/>
                  </a:lnTo>
                  <a:lnTo>
                    <a:pt x="725223" y="538383"/>
                  </a:lnTo>
                  <a:lnTo>
                    <a:pt x="725488" y="544464"/>
                  </a:lnTo>
                  <a:lnTo>
                    <a:pt x="725488" y="786095"/>
                  </a:lnTo>
                  <a:lnTo>
                    <a:pt x="725223" y="797462"/>
                  </a:lnTo>
                  <a:lnTo>
                    <a:pt x="724694" y="809095"/>
                  </a:lnTo>
                  <a:lnTo>
                    <a:pt x="723636" y="821255"/>
                  </a:lnTo>
                  <a:lnTo>
                    <a:pt x="722313" y="833681"/>
                  </a:lnTo>
                  <a:lnTo>
                    <a:pt x="720461" y="846370"/>
                  </a:lnTo>
                  <a:lnTo>
                    <a:pt x="718080" y="859853"/>
                  </a:lnTo>
                  <a:lnTo>
                    <a:pt x="714905" y="873336"/>
                  </a:lnTo>
                  <a:lnTo>
                    <a:pt x="711465" y="886554"/>
                  </a:lnTo>
                  <a:lnTo>
                    <a:pt x="707496" y="900830"/>
                  </a:lnTo>
                  <a:lnTo>
                    <a:pt x="702998" y="914312"/>
                  </a:lnTo>
                  <a:lnTo>
                    <a:pt x="698236" y="928324"/>
                  </a:lnTo>
                  <a:lnTo>
                    <a:pt x="692415" y="942335"/>
                  </a:lnTo>
                  <a:lnTo>
                    <a:pt x="686065" y="956347"/>
                  </a:lnTo>
                  <a:lnTo>
                    <a:pt x="679186" y="970094"/>
                  </a:lnTo>
                  <a:lnTo>
                    <a:pt x="671513" y="983841"/>
                  </a:lnTo>
                  <a:lnTo>
                    <a:pt x="663311" y="997323"/>
                  </a:lnTo>
                  <a:lnTo>
                    <a:pt x="658813" y="1003933"/>
                  </a:lnTo>
                  <a:lnTo>
                    <a:pt x="654315" y="1010542"/>
                  </a:lnTo>
                  <a:lnTo>
                    <a:pt x="649552" y="1017151"/>
                  </a:lnTo>
                  <a:lnTo>
                    <a:pt x="644525" y="1023496"/>
                  </a:lnTo>
                  <a:lnTo>
                    <a:pt x="639498" y="1029841"/>
                  </a:lnTo>
                  <a:lnTo>
                    <a:pt x="634207" y="1035921"/>
                  </a:lnTo>
                  <a:lnTo>
                    <a:pt x="628650" y="1042001"/>
                  </a:lnTo>
                  <a:lnTo>
                    <a:pt x="623094" y="1048082"/>
                  </a:lnTo>
                  <a:lnTo>
                    <a:pt x="617009" y="1054162"/>
                  </a:lnTo>
                  <a:lnTo>
                    <a:pt x="610923" y="1059978"/>
                  </a:lnTo>
                  <a:lnTo>
                    <a:pt x="604838" y="1065530"/>
                  </a:lnTo>
                  <a:lnTo>
                    <a:pt x="598488" y="1071082"/>
                  </a:lnTo>
                  <a:lnTo>
                    <a:pt x="591873" y="1076369"/>
                  </a:lnTo>
                  <a:lnTo>
                    <a:pt x="584730" y="1081656"/>
                  </a:lnTo>
                  <a:lnTo>
                    <a:pt x="577850" y="1086944"/>
                  </a:lnTo>
                  <a:lnTo>
                    <a:pt x="570442" y="1091702"/>
                  </a:lnTo>
                  <a:lnTo>
                    <a:pt x="563034" y="1096461"/>
                  </a:lnTo>
                  <a:lnTo>
                    <a:pt x="555096" y="1101219"/>
                  </a:lnTo>
                  <a:lnTo>
                    <a:pt x="547159" y="1105714"/>
                  </a:lnTo>
                  <a:lnTo>
                    <a:pt x="538957" y="1109944"/>
                  </a:lnTo>
                  <a:lnTo>
                    <a:pt x="530755" y="1113909"/>
                  </a:lnTo>
                  <a:lnTo>
                    <a:pt x="522288" y="1117875"/>
                  </a:lnTo>
                  <a:lnTo>
                    <a:pt x="513292" y="1121576"/>
                  </a:lnTo>
                  <a:lnTo>
                    <a:pt x="504296" y="1125277"/>
                  </a:lnTo>
                  <a:lnTo>
                    <a:pt x="495036" y="1128185"/>
                  </a:lnTo>
                  <a:lnTo>
                    <a:pt x="485246" y="1131357"/>
                  </a:lnTo>
                  <a:lnTo>
                    <a:pt x="475721" y="1134001"/>
                  </a:lnTo>
                  <a:lnTo>
                    <a:pt x="465932" y="1136909"/>
                  </a:lnTo>
                  <a:lnTo>
                    <a:pt x="455613" y="1139288"/>
                  </a:lnTo>
                  <a:lnTo>
                    <a:pt x="445029" y="1141139"/>
                  </a:lnTo>
                  <a:lnTo>
                    <a:pt x="434182" y="1142989"/>
                  </a:lnTo>
                  <a:lnTo>
                    <a:pt x="423069" y="1144840"/>
                  </a:lnTo>
                  <a:lnTo>
                    <a:pt x="423069" y="1329896"/>
                  </a:lnTo>
                  <a:lnTo>
                    <a:pt x="664898" y="1329896"/>
                  </a:lnTo>
                  <a:lnTo>
                    <a:pt x="671248" y="1330161"/>
                  </a:lnTo>
                  <a:lnTo>
                    <a:pt x="677069" y="1331218"/>
                  </a:lnTo>
                  <a:lnTo>
                    <a:pt x="682890" y="1332540"/>
                  </a:lnTo>
                  <a:lnTo>
                    <a:pt x="688711" y="1334919"/>
                  </a:lnTo>
                  <a:lnTo>
                    <a:pt x="694003" y="1337299"/>
                  </a:lnTo>
                  <a:lnTo>
                    <a:pt x="698765" y="1340207"/>
                  </a:lnTo>
                  <a:lnTo>
                    <a:pt x="703528" y="1343643"/>
                  </a:lnTo>
                  <a:lnTo>
                    <a:pt x="708026" y="1347609"/>
                  </a:lnTo>
                  <a:lnTo>
                    <a:pt x="711994" y="1351839"/>
                  </a:lnTo>
                  <a:lnTo>
                    <a:pt x="715169" y="1356862"/>
                  </a:lnTo>
                  <a:lnTo>
                    <a:pt x="718344" y="1361620"/>
                  </a:lnTo>
                  <a:lnTo>
                    <a:pt x="720726" y="1366908"/>
                  </a:lnTo>
                  <a:lnTo>
                    <a:pt x="722842" y="1372195"/>
                  </a:lnTo>
                  <a:lnTo>
                    <a:pt x="724430" y="1378011"/>
                  </a:lnTo>
                  <a:lnTo>
                    <a:pt x="725223" y="1384092"/>
                  </a:lnTo>
                  <a:lnTo>
                    <a:pt x="725488" y="1390172"/>
                  </a:lnTo>
                  <a:lnTo>
                    <a:pt x="725223" y="1396517"/>
                  </a:lnTo>
                  <a:lnTo>
                    <a:pt x="724430" y="1402333"/>
                  </a:lnTo>
                  <a:lnTo>
                    <a:pt x="722842" y="1408149"/>
                  </a:lnTo>
                  <a:lnTo>
                    <a:pt x="720726" y="1413965"/>
                  </a:lnTo>
                  <a:lnTo>
                    <a:pt x="718344" y="1419252"/>
                  </a:lnTo>
                  <a:lnTo>
                    <a:pt x="715169" y="1424011"/>
                  </a:lnTo>
                  <a:lnTo>
                    <a:pt x="711994" y="1429034"/>
                  </a:lnTo>
                  <a:lnTo>
                    <a:pt x="708026" y="1433264"/>
                  </a:lnTo>
                  <a:lnTo>
                    <a:pt x="703528" y="1436965"/>
                  </a:lnTo>
                  <a:lnTo>
                    <a:pt x="698765" y="1440402"/>
                  </a:lnTo>
                  <a:lnTo>
                    <a:pt x="694003" y="1443574"/>
                  </a:lnTo>
                  <a:lnTo>
                    <a:pt x="688711" y="1445953"/>
                  </a:lnTo>
                  <a:lnTo>
                    <a:pt x="682890" y="1448068"/>
                  </a:lnTo>
                  <a:lnTo>
                    <a:pt x="677069" y="1449654"/>
                  </a:lnTo>
                  <a:lnTo>
                    <a:pt x="671248" y="1450447"/>
                  </a:lnTo>
                  <a:lnTo>
                    <a:pt x="664898" y="1450976"/>
                  </a:lnTo>
                  <a:lnTo>
                    <a:pt x="60589" y="1450976"/>
                  </a:lnTo>
                  <a:lnTo>
                    <a:pt x="54239" y="1450447"/>
                  </a:lnTo>
                  <a:lnTo>
                    <a:pt x="48419" y="1449654"/>
                  </a:lnTo>
                  <a:lnTo>
                    <a:pt x="42598" y="1448068"/>
                  </a:lnTo>
                  <a:lnTo>
                    <a:pt x="37041" y="1445953"/>
                  </a:lnTo>
                  <a:lnTo>
                    <a:pt x="31750" y="1443574"/>
                  </a:lnTo>
                  <a:lnTo>
                    <a:pt x="26723" y="1440402"/>
                  </a:lnTo>
                  <a:lnTo>
                    <a:pt x="21960" y="1436965"/>
                  </a:lnTo>
                  <a:lnTo>
                    <a:pt x="17727" y="1433264"/>
                  </a:lnTo>
                  <a:lnTo>
                    <a:pt x="13758" y="1429034"/>
                  </a:lnTo>
                  <a:lnTo>
                    <a:pt x="10319" y="1424011"/>
                  </a:lnTo>
                  <a:lnTo>
                    <a:pt x="7408" y="1419252"/>
                  </a:lnTo>
                  <a:lnTo>
                    <a:pt x="5027" y="1413965"/>
                  </a:lnTo>
                  <a:lnTo>
                    <a:pt x="2646" y="1408149"/>
                  </a:lnTo>
                  <a:lnTo>
                    <a:pt x="1323" y="1402333"/>
                  </a:lnTo>
                  <a:lnTo>
                    <a:pt x="264" y="1396517"/>
                  </a:lnTo>
                  <a:lnTo>
                    <a:pt x="0" y="1390172"/>
                  </a:lnTo>
                  <a:lnTo>
                    <a:pt x="264" y="1384092"/>
                  </a:lnTo>
                  <a:lnTo>
                    <a:pt x="1323" y="1378011"/>
                  </a:lnTo>
                  <a:lnTo>
                    <a:pt x="2646" y="1372195"/>
                  </a:lnTo>
                  <a:lnTo>
                    <a:pt x="5027" y="1366908"/>
                  </a:lnTo>
                  <a:lnTo>
                    <a:pt x="7408" y="1361620"/>
                  </a:lnTo>
                  <a:lnTo>
                    <a:pt x="10319" y="1356862"/>
                  </a:lnTo>
                  <a:lnTo>
                    <a:pt x="13758" y="1351839"/>
                  </a:lnTo>
                  <a:lnTo>
                    <a:pt x="17727" y="1347609"/>
                  </a:lnTo>
                  <a:lnTo>
                    <a:pt x="21960" y="1343643"/>
                  </a:lnTo>
                  <a:lnTo>
                    <a:pt x="26723" y="1340207"/>
                  </a:lnTo>
                  <a:lnTo>
                    <a:pt x="31750" y="1337299"/>
                  </a:lnTo>
                  <a:lnTo>
                    <a:pt x="37041" y="1334919"/>
                  </a:lnTo>
                  <a:lnTo>
                    <a:pt x="42598" y="1332540"/>
                  </a:lnTo>
                  <a:lnTo>
                    <a:pt x="48419" y="1331218"/>
                  </a:lnTo>
                  <a:lnTo>
                    <a:pt x="54239" y="1330161"/>
                  </a:lnTo>
                  <a:lnTo>
                    <a:pt x="60589" y="1329896"/>
                  </a:lnTo>
                  <a:lnTo>
                    <a:pt x="302419" y="1329896"/>
                  </a:lnTo>
                  <a:lnTo>
                    <a:pt x="302419" y="1144840"/>
                  </a:lnTo>
                  <a:lnTo>
                    <a:pt x="291571" y="1142989"/>
                  </a:lnTo>
                  <a:lnTo>
                    <a:pt x="280459" y="1141139"/>
                  </a:lnTo>
                  <a:lnTo>
                    <a:pt x="270140" y="1139288"/>
                  </a:lnTo>
                  <a:lnTo>
                    <a:pt x="259821" y="1136909"/>
                  </a:lnTo>
                  <a:lnTo>
                    <a:pt x="250032" y="1134001"/>
                  </a:lnTo>
                  <a:lnTo>
                    <a:pt x="240242" y="1131357"/>
                  </a:lnTo>
                  <a:lnTo>
                    <a:pt x="230452" y="1128185"/>
                  </a:lnTo>
                  <a:lnTo>
                    <a:pt x="221457" y="1125277"/>
                  </a:lnTo>
                  <a:lnTo>
                    <a:pt x="212196" y="1121576"/>
                  </a:lnTo>
                  <a:lnTo>
                    <a:pt x="203465" y="1117875"/>
                  </a:lnTo>
                  <a:lnTo>
                    <a:pt x="194734" y="1113909"/>
                  </a:lnTo>
                  <a:lnTo>
                    <a:pt x="186532" y="1109944"/>
                  </a:lnTo>
                  <a:lnTo>
                    <a:pt x="178329" y="1105714"/>
                  </a:lnTo>
                  <a:lnTo>
                    <a:pt x="170392" y="1101219"/>
                  </a:lnTo>
                  <a:lnTo>
                    <a:pt x="162454" y="1096461"/>
                  </a:lnTo>
                  <a:lnTo>
                    <a:pt x="155310" y="1091702"/>
                  </a:lnTo>
                  <a:lnTo>
                    <a:pt x="147902" y="1086944"/>
                  </a:lnTo>
                  <a:lnTo>
                    <a:pt x="140758" y="1081656"/>
                  </a:lnTo>
                  <a:lnTo>
                    <a:pt x="133879" y="1076369"/>
                  </a:lnTo>
                  <a:lnTo>
                    <a:pt x="127264" y="1071082"/>
                  </a:lnTo>
                  <a:lnTo>
                    <a:pt x="120650" y="1065530"/>
                  </a:lnTo>
                  <a:lnTo>
                    <a:pt x="114564" y="1059978"/>
                  </a:lnTo>
                  <a:lnTo>
                    <a:pt x="108479" y="1054162"/>
                  </a:lnTo>
                  <a:lnTo>
                    <a:pt x="102394" y="1048082"/>
                  </a:lnTo>
                  <a:lnTo>
                    <a:pt x="97102" y="1042001"/>
                  </a:lnTo>
                  <a:lnTo>
                    <a:pt x="91546" y="1035921"/>
                  </a:lnTo>
                  <a:lnTo>
                    <a:pt x="85989" y="1029841"/>
                  </a:lnTo>
                  <a:lnTo>
                    <a:pt x="81227" y="1023496"/>
                  </a:lnTo>
                  <a:lnTo>
                    <a:pt x="75935" y="1017151"/>
                  </a:lnTo>
                  <a:lnTo>
                    <a:pt x="71437" y="1010542"/>
                  </a:lnTo>
                  <a:lnTo>
                    <a:pt x="66675" y="1003933"/>
                  </a:lnTo>
                  <a:lnTo>
                    <a:pt x="62177" y="997323"/>
                  </a:lnTo>
                  <a:lnTo>
                    <a:pt x="53975" y="983841"/>
                  </a:lnTo>
                  <a:lnTo>
                    <a:pt x="46302" y="970094"/>
                  </a:lnTo>
                  <a:lnTo>
                    <a:pt x="39687" y="956347"/>
                  </a:lnTo>
                  <a:lnTo>
                    <a:pt x="33337" y="942335"/>
                  </a:lnTo>
                  <a:lnTo>
                    <a:pt x="27516" y="928324"/>
                  </a:lnTo>
                  <a:lnTo>
                    <a:pt x="22489" y="914312"/>
                  </a:lnTo>
                  <a:lnTo>
                    <a:pt x="17991" y="900830"/>
                  </a:lnTo>
                  <a:lnTo>
                    <a:pt x="14023" y="886554"/>
                  </a:lnTo>
                  <a:lnTo>
                    <a:pt x="10583" y="873336"/>
                  </a:lnTo>
                  <a:lnTo>
                    <a:pt x="7673" y="859853"/>
                  </a:lnTo>
                  <a:lnTo>
                    <a:pt x="5291" y="846370"/>
                  </a:lnTo>
                  <a:lnTo>
                    <a:pt x="3439" y="833681"/>
                  </a:lnTo>
                  <a:lnTo>
                    <a:pt x="1852" y="821255"/>
                  </a:lnTo>
                  <a:lnTo>
                    <a:pt x="1058" y="809095"/>
                  </a:lnTo>
                  <a:lnTo>
                    <a:pt x="264" y="797462"/>
                  </a:lnTo>
                  <a:lnTo>
                    <a:pt x="0" y="786095"/>
                  </a:lnTo>
                  <a:lnTo>
                    <a:pt x="0" y="544464"/>
                  </a:lnTo>
                  <a:lnTo>
                    <a:pt x="264" y="538383"/>
                  </a:lnTo>
                  <a:lnTo>
                    <a:pt x="1323" y="532303"/>
                  </a:lnTo>
                  <a:lnTo>
                    <a:pt x="2646" y="526487"/>
                  </a:lnTo>
                  <a:lnTo>
                    <a:pt x="5027" y="521200"/>
                  </a:lnTo>
                  <a:lnTo>
                    <a:pt x="7408" y="515912"/>
                  </a:lnTo>
                  <a:lnTo>
                    <a:pt x="10319" y="510889"/>
                  </a:lnTo>
                  <a:lnTo>
                    <a:pt x="13758" y="506131"/>
                  </a:lnTo>
                  <a:lnTo>
                    <a:pt x="17727" y="501901"/>
                  </a:lnTo>
                  <a:lnTo>
                    <a:pt x="21960" y="497935"/>
                  </a:lnTo>
                  <a:lnTo>
                    <a:pt x="26723" y="494499"/>
                  </a:lnTo>
                  <a:lnTo>
                    <a:pt x="31750" y="491591"/>
                  </a:lnTo>
                  <a:lnTo>
                    <a:pt x="37041" y="488947"/>
                  </a:lnTo>
                  <a:lnTo>
                    <a:pt x="42598" y="487096"/>
                  </a:lnTo>
                  <a:lnTo>
                    <a:pt x="48419" y="485510"/>
                  </a:lnTo>
                  <a:lnTo>
                    <a:pt x="54239" y="484453"/>
                  </a:lnTo>
                  <a:lnTo>
                    <a:pt x="60589" y="484188"/>
                  </a:lnTo>
                  <a:close/>
                  <a:moveTo>
                    <a:pt x="362612" y="0"/>
                  </a:moveTo>
                  <a:lnTo>
                    <a:pt x="372158" y="265"/>
                  </a:lnTo>
                  <a:lnTo>
                    <a:pt x="381438" y="1058"/>
                  </a:lnTo>
                  <a:lnTo>
                    <a:pt x="390454" y="2116"/>
                  </a:lnTo>
                  <a:lnTo>
                    <a:pt x="399204" y="3967"/>
                  </a:lnTo>
                  <a:lnTo>
                    <a:pt x="408219" y="5553"/>
                  </a:lnTo>
                  <a:lnTo>
                    <a:pt x="416705" y="8198"/>
                  </a:lnTo>
                  <a:lnTo>
                    <a:pt x="424925" y="11107"/>
                  </a:lnTo>
                  <a:lnTo>
                    <a:pt x="433145" y="14280"/>
                  </a:lnTo>
                  <a:lnTo>
                    <a:pt x="441630" y="17982"/>
                  </a:lnTo>
                  <a:lnTo>
                    <a:pt x="449054" y="21949"/>
                  </a:lnTo>
                  <a:lnTo>
                    <a:pt x="456744" y="26444"/>
                  </a:lnTo>
                  <a:lnTo>
                    <a:pt x="464169" y="30939"/>
                  </a:lnTo>
                  <a:lnTo>
                    <a:pt x="471328" y="36228"/>
                  </a:lnTo>
                  <a:lnTo>
                    <a:pt x="478222" y="41253"/>
                  </a:lnTo>
                  <a:lnTo>
                    <a:pt x="484851" y="47070"/>
                  </a:lnTo>
                  <a:lnTo>
                    <a:pt x="490950" y="53152"/>
                  </a:lnTo>
                  <a:lnTo>
                    <a:pt x="497049" y="59234"/>
                  </a:lnTo>
                  <a:lnTo>
                    <a:pt x="502882" y="66110"/>
                  </a:lnTo>
                  <a:lnTo>
                    <a:pt x="508186" y="72721"/>
                  </a:lnTo>
                  <a:lnTo>
                    <a:pt x="513224" y="80125"/>
                  </a:lnTo>
                  <a:lnTo>
                    <a:pt x="517997" y="87265"/>
                  </a:lnTo>
                  <a:lnTo>
                    <a:pt x="522504" y="94934"/>
                  </a:lnTo>
                  <a:lnTo>
                    <a:pt x="526482" y="102602"/>
                  </a:lnTo>
                  <a:lnTo>
                    <a:pt x="530194" y="110800"/>
                  </a:lnTo>
                  <a:lnTo>
                    <a:pt x="533111" y="118998"/>
                  </a:lnTo>
                  <a:lnTo>
                    <a:pt x="536293" y="127195"/>
                  </a:lnTo>
                  <a:lnTo>
                    <a:pt x="538679" y="136186"/>
                  </a:lnTo>
                  <a:lnTo>
                    <a:pt x="540536" y="144648"/>
                  </a:lnTo>
                  <a:lnTo>
                    <a:pt x="542392" y="153903"/>
                  </a:lnTo>
                  <a:lnTo>
                    <a:pt x="543187" y="162630"/>
                  </a:lnTo>
                  <a:lnTo>
                    <a:pt x="544248" y="172150"/>
                  </a:lnTo>
                  <a:lnTo>
                    <a:pt x="544513" y="181141"/>
                  </a:lnTo>
                  <a:lnTo>
                    <a:pt x="544513" y="483394"/>
                  </a:lnTo>
                  <a:lnTo>
                    <a:pt x="180975" y="483394"/>
                  </a:lnTo>
                  <a:lnTo>
                    <a:pt x="180975" y="181141"/>
                  </a:lnTo>
                  <a:lnTo>
                    <a:pt x="181240" y="172150"/>
                  </a:lnTo>
                  <a:lnTo>
                    <a:pt x="181771" y="162630"/>
                  </a:lnTo>
                  <a:lnTo>
                    <a:pt x="183097" y="153903"/>
                  </a:lnTo>
                  <a:lnTo>
                    <a:pt x="184422" y="144648"/>
                  </a:lnTo>
                  <a:lnTo>
                    <a:pt x="186809" y="136186"/>
                  </a:lnTo>
                  <a:lnTo>
                    <a:pt x="189195" y="127195"/>
                  </a:lnTo>
                  <a:lnTo>
                    <a:pt x="191847" y="118998"/>
                  </a:lnTo>
                  <a:lnTo>
                    <a:pt x="195294" y="110800"/>
                  </a:lnTo>
                  <a:lnTo>
                    <a:pt x="199006" y="102602"/>
                  </a:lnTo>
                  <a:lnTo>
                    <a:pt x="202984" y="94934"/>
                  </a:lnTo>
                  <a:lnTo>
                    <a:pt x="207226" y="87265"/>
                  </a:lnTo>
                  <a:lnTo>
                    <a:pt x="211999" y="80125"/>
                  </a:lnTo>
                  <a:lnTo>
                    <a:pt x="217037" y="72721"/>
                  </a:lnTo>
                  <a:lnTo>
                    <a:pt x="222341" y="66110"/>
                  </a:lnTo>
                  <a:lnTo>
                    <a:pt x="228174" y="59234"/>
                  </a:lnTo>
                  <a:lnTo>
                    <a:pt x="234008" y="53152"/>
                  </a:lnTo>
                  <a:lnTo>
                    <a:pt x="240372" y="47070"/>
                  </a:lnTo>
                  <a:lnTo>
                    <a:pt x="247266" y="41253"/>
                  </a:lnTo>
                  <a:lnTo>
                    <a:pt x="253895" y="36228"/>
                  </a:lnTo>
                  <a:lnTo>
                    <a:pt x="261054" y="30939"/>
                  </a:lnTo>
                  <a:lnTo>
                    <a:pt x="268479" y="26444"/>
                  </a:lnTo>
                  <a:lnTo>
                    <a:pt x="275903" y="21949"/>
                  </a:lnTo>
                  <a:lnTo>
                    <a:pt x="283858" y="17982"/>
                  </a:lnTo>
                  <a:lnTo>
                    <a:pt x="291813" y="14280"/>
                  </a:lnTo>
                  <a:lnTo>
                    <a:pt x="300033" y="11107"/>
                  </a:lnTo>
                  <a:lnTo>
                    <a:pt x="308518" y="8198"/>
                  </a:lnTo>
                  <a:lnTo>
                    <a:pt x="317269" y="5553"/>
                  </a:lnTo>
                  <a:lnTo>
                    <a:pt x="326019" y="3967"/>
                  </a:lnTo>
                  <a:lnTo>
                    <a:pt x="334770" y="2116"/>
                  </a:lnTo>
                  <a:lnTo>
                    <a:pt x="344050" y="1058"/>
                  </a:lnTo>
                  <a:lnTo>
                    <a:pt x="353331" y="265"/>
                  </a:lnTo>
                  <a:lnTo>
                    <a:pt x="362612" y="0"/>
                  </a:lnTo>
                  <a:close/>
                </a:path>
              </a:pathLst>
            </a:custGeom>
            <a:solidFill>
              <a:srgbClr val="6CAE43"/>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3674" y="266153"/>
            <a:ext cx="216028" cy="216000"/>
            <a:chOff x="1827622" y="1343919"/>
            <a:chExt cx="2304000" cy="2304000"/>
          </a:xfrm>
        </p:grpSpPr>
        <p:sp>
          <p:nvSpPr>
            <p:cNvPr id="5" name="椭圆 4"/>
            <p:cNvSpPr/>
            <p:nvPr/>
          </p:nvSpPr>
          <p:spPr>
            <a:xfrm>
              <a:off x="1827622" y="1343919"/>
              <a:ext cx="2304000" cy="2304000"/>
            </a:xfrm>
            <a:prstGeom prst="ellipse">
              <a:avLst/>
            </a:prstGeom>
            <a:gradFill flip="none" rotWithShape="1">
              <a:gsLst>
                <a:gs pos="100000">
                  <a:schemeClr val="tx1">
                    <a:lumMod val="85000"/>
                    <a:lumOff val="15000"/>
                  </a:schemeClr>
                </a:gs>
                <a:gs pos="0">
                  <a:schemeClr val="tx1">
                    <a:lumMod val="65000"/>
                    <a:lumOff val="35000"/>
                  </a:schemeClr>
                </a:gs>
              </a:gsLst>
              <a:path path="circle">
                <a:fillToRect l="100000" b="100000"/>
              </a:path>
              <a:tileRect t="-100000" r="-100000"/>
            </a:grad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6" name="椭圆 5"/>
            <p:cNvSpPr/>
            <p:nvPr/>
          </p:nvSpPr>
          <p:spPr>
            <a:xfrm>
              <a:off x="1877481" y="1393778"/>
              <a:ext cx="2204282" cy="2204282"/>
            </a:xfrm>
            <a:prstGeom prst="ellipse">
              <a:avLst/>
            </a:prstGeom>
            <a:gradFill flip="none" rotWithShape="1">
              <a:gsLst>
                <a:gs pos="0">
                  <a:srgbClr val="6CAE43"/>
                </a:gs>
                <a:gs pos="100000">
                  <a:srgbClr val="92D050"/>
                </a:gs>
              </a:gsLst>
              <a:path path="circle">
                <a:fillToRect l="100000" b="100000"/>
              </a:path>
              <a:tileRect t="-100000" r="-100000"/>
            </a:gradFill>
            <a:ln w="12700">
              <a:gradFill>
                <a:gsLst>
                  <a:gs pos="100000">
                    <a:srgbClr val="6CAE43"/>
                  </a:gs>
                  <a:gs pos="0">
                    <a:srgbClr val="92D050"/>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sp>
        <p:nvSpPr>
          <p:cNvPr id="7" name="TextBox 4"/>
          <p:cNvSpPr txBox="1"/>
          <p:nvPr/>
        </p:nvSpPr>
        <p:spPr>
          <a:xfrm>
            <a:off x="737076" y="235654"/>
            <a:ext cx="1026160" cy="283845"/>
          </a:xfrm>
          <a:prstGeom prst="rect">
            <a:avLst/>
          </a:prstGeom>
          <a:noFill/>
        </p:spPr>
        <p:txBody>
          <a:bodyPr wrap="none" lIns="68580" tIns="34290" rIns="68580" bIns="34290" rtlCol="0">
            <a:spAutoFit/>
          </a:bodyPr>
          <a:lstStyle/>
          <a:p>
            <a:pPr algn="l" defTabSz="685800"/>
            <a:r>
              <a:rPr lang="zh-CN" altLang="en-US" sz="1400" dirty="0">
                <a:solidFill>
                  <a:srgbClr val="6CAE43"/>
                </a:solidFill>
                <a:latin typeface="微软雅黑" panose="020B0503020204020204" pitchFamily="34" charset="-122"/>
                <a:ea typeface="微软雅黑" panose="020B0503020204020204" pitchFamily="34" charset="-122"/>
              </a:rPr>
              <a:t>课题创新点</a:t>
            </a:r>
          </a:p>
        </p:txBody>
      </p:sp>
      <p:cxnSp>
        <p:nvCxnSpPr>
          <p:cNvPr id="8" name="直接连接符 7"/>
          <p:cNvCxnSpPr>
            <a:endCxn id="9" idx="11"/>
          </p:cNvCxnSpPr>
          <p:nvPr/>
        </p:nvCxnSpPr>
        <p:spPr>
          <a:xfrm flipV="1">
            <a:off x="435675" y="592988"/>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Freeform 6"/>
          <p:cNvSpPr>
            <a:spLocks noEditPoints="1"/>
          </p:cNvSpPr>
          <p:nvPr/>
        </p:nvSpPr>
        <p:spPr bwMode="auto">
          <a:xfrm>
            <a:off x="8460938" y="272353"/>
            <a:ext cx="319470" cy="32063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grpSp>
        <p:nvGrpSpPr>
          <p:cNvPr id="35" name="Group 42"/>
          <p:cNvGrpSpPr/>
          <p:nvPr/>
        </p:nvGrpSpPr>
        <p:grpSpPr>
          <a:xfrm>
            <a:off x="6850852" y="1701970"/>
            <a:ext cx="997218" cy="762000"/>
            <a:chOff x="5026025" y="3435350"/>
            <a:chExt cx="1770063" cy="1352551"/>
          </a:xfrm>
          <a:solidFill>
            <a:srgbClr val="6CAE43"/>
          </a:solidFill>
        </p:grpSpPr>
        <p:sp>
          <p:nvSpPr>
            <p:cNvPr id="36" name="Freeform 5"/>
            <p:cNvSpPr/>
            <p:nvPr/>
          </p:nvSpPr>
          <p:spPr bwMode="auto">
            <a:xfrm>
              <a:off x="5397500" y="3484563"/>
              <a:ext cx="1030288" cy="1303338"/>
            </a:xfrm>
            <a:custGeom>
              <a:avLst/>
              <a:gdLst>
                <a:gd name="T0" fmla="*/ 89 w 274"/>
                <a:gd name="T1" fmla="*/ 160 h 345"/>
                <a:gd name="T2" fmla="*/ 8 w 274"/>
                <a:gd name="T3" fmla="*/ 345 h 345"/>
                <a:gd name="T4" fmla="*/ 265 w 274"/>
                <a:gd name="T5" fmla="*/ 345 h 345"/>
                <a:gd name="T6" fmla="*/ 184 w 274"/>
                <a:gd name="T7" fmla="*/ 160 h 345"/>
                <a:gd name="T8" fmla="*/ 226 w 274"/>
                <a:gd name="T9" fmla="*/ 88 h 345"/>
                <a:gd name="T10" fmla="*/ 137 w 274"/>
                <a:gd name="T11" fmla="*/ 0 h 345"/>
                <a:gd name="T12" fmla="*/ 47 w 274"/>
                <a:gd name="T13" fmla="*/ 86 h 345"/>
                <a:gd name="T14" fmla="*/ 89 w 274"/>
                <a:gd name="T15" fmla="*/ 160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345">
                  <a:moveTo>
                    <a:pt x="89" y="160"/>
                  </a:moveTo>
                  <a:cubicBezTo>
                    <a:pt x="13" y="191"/>
                    <a:pt x="0" y="272"/>
                    <a:pt x="8" y="345"/>
                  </a:cubicBezTo>
                  <a:cubicBezTo>
                    <a:pt x="265" y="345"/>
                    <a:pt x="265" y="345"/>
                    <a:pt x="265" y="345"/>
                  </a:cubicBezTo>
                  <a:cubicBezTo>
                    <a:pt x="274" y="272"/>
                    <a:pt x="261" y="191"/>
                    <a:pt x="184" y="160"/>
                  </a:cubicBezTo>
                  <a:cubicBezTo>
                    <a:pt x="209" y="145"/>
                    <a:pt x="225" y="118"/>
                    <a:pt x="226" y="88"/>
                  </a:cubicBezTo>
                  <a:cubicBezTo>
                    <a:pt x="226" y="40"/>
                    <a:pt x="187" y="1"/>
                    <a:pt x="137" y="0"/>
                  </a:cubicBezTo>
                  <a:cubicBezTo>
                    <a:pt x="88" y="0"/>
                    <a:pt x="48" y="38"/>
                    <a:pt x="47" y="86"/>
                  </a:cubicBezTo>
                  <a:cubicBezTo>
                    <a:pt x="47" y="117"/>
                    <a:pt x="64" y="145"/>
                    <a:pt x="89"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kern="0">
                <a:solidFill>
                  <a:prstClr val="black"/>
                </a:solidFill>
                <a:latin typeface="微软雅黑" panose="020B0503020204020204" pitchFamily="34" charset="-122"/>
                <a:ea typeface="微软雅黑" panose="020B0503020204020204" pitchFamily="34" charset="-122"/>
              </a:endParaRPr>
            </a:p>
          </p:txBody>
        </p:sp>
        <p:sp>
          <p:nvSpPr>
            <p:cNvPr id="37" name="Freeform 6"/>
            <p:cNvSpPr/>
            <p:nvPr/>
          </p:nvSpPr>
          <p:spPr bwMode="auto">
            <a:xfrm>
              <a:off x="6210300" y="3435350"/>
              <a:ext cx="585788" cy="1027113"/>
            </a:xfrm>
            <a:custGeom>
              <a:avLst/>
              <a:gdLst>
                <a:gd name="T0" fmla="*/ 0 w 156"/>
                <a:gd name="T1" fmla="*/ 173 h 272"/>
                <a:gd name="T2" fmla="*/ 70 w 156"/>
                <a:gd name="T3" fmla="*/ 272 h 272"/>
                <a:gd name="T4" fmla="*/ 151 w 156"/>
                <a:gd name="T5" fmla="*/ 271 h 272"/>
                <a:gd name="T6" fmla="*/ 91 w 156"/>
                <a:gd name="T7" fmla="*/ 136 h 272"/>
                <a:gd name="T8" fmla="*/ 122 w 156"/>
                <a:gd name="T9" fmla="*/ 82 h 272"/>
                <a:gd name="T10" fmla="*/ 8 w 156"/>
                <a:gd name="T11" fmla="*/ 40 h 272"/>
                <a:gd name="T12" fmla="*/ 0 w 156"/>
                <a:gd name="T13" fmla="*/ 173 h 272"/>
              </a:gdLst>
              <a:ahLst/>
              <a:cxnLst>
                <a:cxn ang="0">
                  <a:pos x="T0" y="T1"/>
                </a:cxn>
                <a:cxn ang="0">
                  <a:pos x="T2" y="T3"/>
                </a:cxn>
                <a:cxn ang="0">
                  <a:pos x="T4" y="T5"/>
                </a:cxn>
                <a:cxn ang="0">
                  <a:pos x="T6" y="T7"/>
                </a:cxn>
                <a:cxn ang="0">
                  <a:pos x="T8" y="T9"/>
                </a:cxn>
                <a:cxn ang="0">
                  <a:pos x="T10" y="T11"/>
                </a:cxn>
                <a:cxn ang="0">
                  <a:pos x="T12" y="T13"/>
                </a:cxn>
              </a:cxnLst>
              <a:rect l="0" t="0" r="r" b="b"/>
              <a:pathLst>
                <a:path w="156" h="272">
                  <a:moveTo>
                    <a:pt x="0" y="173"/>
                  </a:moveTo>
                  <a:cubicBezTo>
                    <a:pt x="39" y="188"/>
                    <a:pt x="64" y="230"/>
                    <a:pt x="70" y="272"/>
                  </a:cubicBezTo>
                  <a:cubicBezTo>
                    <a:pt x="151" y="271"/>
                    <a:pt x="151" y="271"/>
                    <a:pt x="151" y="271"/>
                  </a:cubicBezTo>
                  <a:cubicBezTo>
                    <a:pt x="156" y="218"/>
                    <a:pt x="147" y="158"/>
                    <a:pt x="91" y="136"/>
                  </a:cubicBezTo>
                  <a:cubicBezTo>
                    <a:pt x="110" y="125"/>
                    <a:pt x="122" y="105"/>
                    <a:pt x="122" y="82"/>
                  </a:cubicBezTo>
                  <a:cubicBezTo>
                    <a:pt x="121" y="25"/>
                    <a:pt x="47" y="0"/>
                    <a:pt x="8" y="40"/>
                  </a:cubicBezTo>
                  <a:cubicBezTo>
                    <a:pt x="47" y="75"/>
                    <a:pt x="35" y="147"/>
                    <a:pt x="0" y="1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kern="0">
                <a:solidFill>
                  <a:prstClr val="black"/>
                </a:solidFill>
                <a:latin typeface="微软雅黑" panose="020B0503020204020204" pitchFamily="34" charset="-122"/>
                <a:ea typeface="微软雅黑" panose="020B0503020204020204" pitchFamily="34" charset="-122"/>
              </a:endParaRPr>
            </a:p>
          </p:txBody>
        </p:sp>
        <p:sp>
          <p:nvSpPr>
            <p:cNvPr id="38" name="Freeform 7"/>
            <p:cNvSpPr/>
            <p:nvPr/>
          </p:nvSpPr>
          <p:spPr bwMode="auto">
            <a:xfrm>
              <a:off x="5026025" y="3435350"/>
              <a:ext cx="590550" cy="1027113"/>
            </a:xfrm>
            <a:custGeom>
              <a:avLst/>
              <a:gdLst>
                <a:gd name="T0" fmla="*/ 5 w 157"/>
                <a:gd name="T1" fmla="*/ 271 h 272"/>
                <a:gd name="T2" fmla="*/ 86 w 157"/>
                <a:gd name="T3" fmla="*/ 272 h 272"/>
                <a:gd name="T4" fmla="*/ 157 w 157"/>
                <a:gd name="T5" fmla="*/ 173 h 272"/>
                <a:gd name="T6" fmla="*/ 148 w 157"/>
                <a:gd name="T7" fmla="*/ 40 h 272"/>
                <a:gd name="T8" fmla="*/ 34 w 157"/>
                <a:gd name="T9" fmla="*/ 82 h 272"/>
                <a:gd name="T10" fmla="*/ 65 w 157"/>
                <a:gd name="T11" fmla="*/ 136 h 272"/>
                <a:gd name="T12" fmla="*/ 5 w 157"/>
                <a:gd name="T13" fmla="*/ 271 h 272"/>
              </a:gdLst>
              <a:ahLst/>
              <a:cxnLst>
                <a:cxn ang="0">
                  <a:pos x="T0" y="T1"/>
                </a:cxn>
                <a:cxn ang="0">
                  <a:pos x="T2" y="T3"/>
                </a:cxn>
                <a:cxn ang="0">
                  <a:pos x="T4" y="T5"/>
                </a:cxn>
                <a:cxn ang="0">
                  <a:pos x="T6" y="T7"/>
                </a:cxn>
                <a:cxn ang="0">
                  <a:pos x="T8" y="T9"/>
                </a:cxn>
                <a:cxn ang="0">
                  <a:pos x="T10" y="T11"/>
                </a:cxn>
                <a:cxn ang="0">
                  <a:pos x="T12" y="T13"/>
                </a:cxn>
              </a:cxnLst>
              <a:rect l="0" t="0" r="r" b="b"/>
              <a:pathLst>
                <a:path w="157" h="272">
                  <a:moveTo>
                    <a:pt x="5" y="271"/>
                  </a:moveTo>
                  <a:cubicBezTo>
                    <a:pt x="86" y="272"/>
                    <a:pt x="86" y="272"/>
                    <a:pt x="86" y="272"/>
                  </a:cubicBezTo>
                  <a:cubicBezTo>
                    <a:pt x="91" y="233"/>
                    <a:pt x="120" y="186"/>
                    <a:pt x="157" y="173"/>
                  </a:cubicBezTo>
                  <a:cubicBezTo>
                    <a:pt x="118" y="147"/>
                    <a:pt x="108" y="77"/>
                    <a:pt x="148" y="40"/>
                  </a:cubicBezTo>
                  <a:cubicBezTo>
                    <a:pt x="109" y="0"/>
                    <a:pt x="35" y="25"/>
                    <a:pt x="34" y="82"/>
                  </a:cubicBezTo>
                  <a:cubicBezTo>
                    <a:pt x="34" y="105"/>
                    <a:pt x="46" y="125"/>
                    <a:pt x="65" y="136"/>
                  </a:cubicBezTo>
                  <a:cubicBezTo>
                    <a:pt x="9" y="158"/>
                    <a:pt x="0" y="218"/>
                    <a:pt x="5" y="2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kern="0">
                <a:solidFill>
                  <a:prstClr val="black"/>
                </a:solidFill>
                <a:latin typeface="微软雅黑" panose="020B0503020204020204" pitchFamily="34" charset="-122"/>
                <a:ea typeface="微软雅黑" panose="020B0503020204020204" pitchFamily="34" charset="-122"/>
              </a:endParaRPr>
            </a:p>
          </p:txBody>
        </p:sp>
      </p:grpSp>
      <p:grpSp>
        <p:nvGrpSpPr>
          <p:cNvPr id="39" name="Group 43"/>
          <p:cNvGrpSpPr/>
          <p:nvPr/>
        </p:nvGrpSpPr>
        <p:grpSpPr>
          <a:xfrm>
            <a:off x="1239708" y="1646977"/>
            <a:ext cx="814388" cy="763191"/>
            <a:chOff x="2206625" y="3460750"/>
            <a:chExt cx="1085850" cy="1017588"/>
          </a:xfrm>
          <a:solidFill>
            <a:srgbClr val="6CAE43"/>
          </a:solidFill>
        </p:grpSpPr>
        <p:sp>
          <p:nvSpPr>
            <p:cNvPr id="40" name="Freeform 8"/>
            <p:cNvSpPr>
              <a:spLocks noEditPoints="1"/>
            </p:cNvSpPr>
            <p:nvPr/>
          </p:nvSpPr>
          <p:spPr bwMode="auto">
            <a:xfrm>
              <a:off x="2819400" y="3514725"/>
              <a:ext cx="209550" cy="211138"/>
            </a:xfrm>
            <a:custGeom>
              <a:avLst/>
              <a:gdLst>
                <a:gd name="T0" fmla="*/ 30 w 56"/>
                <a:gd name="T1" fmla="*/ 1 h 56"/>
                <a:gd name="T2" fmla="*/ 14 w 56"/>
                <a:gd name="T3" fmla="*/ 4 h 56"/>
                <a:gd name="T4" fmla="*/ 2 w 56"/>
                <a:gd name="T5" fmla="*/ 21 h 56"/>
                <a:gd name="T6" fmla="*/ 1 w 56"/>
                <a:gd name="T7" fmla="*/ 26 h 56"/>
                <a:gd name="T8" fmla="*/ 26 w 56"/>
                <a:gd name="T9" fmla="*/ 55 h 56"/>
                <a:gd name="T10" fmla="*/ 55 w 56"/>
                <a:gd name="T11" fmla="*/ 30 h 56"/>
                <a:gd name="T12" fmla="*/ 30 w 56"/>
                <a:gd name="T13" fmla="*/ 1 h 56"/>
                <a:gd name="T14" fmla="*/ 38 w 56"/>
                <a:gd name="T15" fmla="*/ 44 h 56"/>
                <a:gd name="T16" fmla="*/ 15 w 56"/>
                <a:gd name="T17" fmla="*/ 44 h 56"/>
                <a:gd name="T18" fmla="*/ 15 w 56"/>
                <a:gd name="T19" fmla="*/ 40 h 56"/>
                <a:gd name="T20" fmla="*/ 19 w 56"/>
                <a:gd name="T21" fmla="*/ 36 h 56"/>
                <a:gd name="T22" fmla="*/ 29 w 56"/>
                <a:gd name="T23" fmla="*/ 22 h 56"/>
                <a:gd name="T24" fmla="*/ 24 w 56"/>
                <a:gd name="T25" fmla="*/ 18 h 56"/>
                <a:gd name="T26" fmla="*/ 18 w 56"/>
                <a:gd name="T27" fmla="*/ 20 h 56"/>
                <a:gd name="T28" fmla="*/ 15 w 56"/>
                <a:gd name="T29" fmla="*/ 15 h 56"/>
                <a:gd name="T30" fmla="*/ 26 w 56"/>
                <a:gd name="T31" fmla="*/ 12 h 56"/>
                <a:gd name="T32" fmla="*/ 37 w 56"/>
                <a:gd name="T33" fmla="*/ 22 h 56"/>
                <a:gd name="T34" fmla="*/ 28 w 56"/>
                <a:gd name="T35" fmla="*/ 35 h 56"/>
                <a:gd name="T36" fmla="*/ 25 w 56"/>
                <a:gd name="T37" fmla="*/ 38 h 56"/>
                <a:gd name="T38" fmla="*/ 25 w 56"/>
                <a:gd name="T39" fmla="*/ 38 h 56"/>
                <a:gd name="T40" fmla="*/ 38 w 56"/>
                <a:gd name="T41" fmla="*/ 38 h 56"/>
                <a:gd name="T42" fmla="*/ 38 w 56"/>
                <a:gd name="T43"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6">
                  <a:moveTo>
                    <a:pt x="30" y="1"/>
                  </a:moveTo>
                  <a:cubicBezTo>
                    <a:pt x="24" y="0"/>
                    <a:pt x="19" y="2"/>
                    <a:pt x="14" y="4"/>
                  </a:cubicBezTo>
                  <a:cubicBezTo>
                    <a:pt x="13" y="12"/>
                    <a:pt x="8" y="19"/>
                    <a:pt x="2" y="21"/>
                  </a:cubicBezTo>
                  <a:cubicBezTo>
                    <a:pt x="1" y="23"/>
                    <a:pt x="1" y="25"/>
                    <a:pt x="1" y="26"/>
                  </a:cubicBezTo>
                  <a:cubicBezTo>
                    <a:pt x="0" y="41"/>
                    <a:pt x="11" y="54"/>
                    <a:pt x="26" y="55"/>
                  </a:cubicBezTo>
                  <a:cubicBezTo>
                    <a:pt x="41" y="56"/>
                    <a:pt x="54" y="45"/>
                    <a:pt x="55" y="30"/>
                  </a:cubicBezTo>
                  <a:cubicBezTo>
                    <a:pt x="56" y="15"/>
                    <a:pt x="45" y="2"/>
                    <a:pt x="30" y="1"/>
                  </a:cubicBezTo>
                  <a:close/>
                  <a:moveTo>
                    <a:pt x="38" y="44"/>
                  </a:moveTo>
                  <a:cubicBezTo>
                    <a:pt x="15" y="44"/>
                    <a:pt x="15" y="44"/>
                    <a:pt x="15" y="44"/>
                  </a:cubicBezTo>
                  <a:cubicBezTo>
                    <a:pt x="15" y="40"/>
                    <a:pt x="15" y="40"/>
                    <a:pt x="15" y="40"/>
                  </a:cubicBezTo>
                  <a:cubicBezTo>
                    <a:pt x="19" y="36"/>
                    <a:pt x="19" y="36"/>
                    <a:pt x="19" y="36"/>
                  </a:cubicBezTo>
                  <a:cubicBezTo>
                    <a:pt x="26" y="30"/>
                    <a:pt x="29" y="26"/>
                    <a:pt x="29" y="22"/>
                  </a:cubicBezTo>
                  <a:cubicBezTo>
                    <a:pt x="29" y="20"/>
                    <a:pt x="28" y="18"/>
                    <a:pt x="24" y="18"/>
                  </a:cubicBezTo>
                  <a:cubicBezTo>
                    <a:pt x="22" y="18"/>
                    <a:pt x="19" y="19"/>
                    <a:pt x="18" y="20"/>
                  </a:cubicBezTo>
                  <a:cubicBezTo>
                    <a:pt x="15" y="15"/>
                    <a:pt x="15" y="15"/>
                    <a:pt x="15" y="15"/>
                  </a:cubicBezTo>
                  <a:cubicBezTo>
                    <a:pt x="18" y="13"/>
                    <a:pt x="22" y="12"/>
                    <a:pt x="26" y="12"/>
                  </a:cubicBezTo>
                  <a:cubicBezTo>
                    <a:pt x="33" y="12"/>
                    <a:pt x="37" y="16"/>
                    <a:pt x="37" y="22"/>
                  </a:cubicBezTo>
                  <a:cubicBezTo>
                    <a:pt x="37" y="27"/>
                    <a:pt x="33" y="31"/>
                    <a:pt x="28" y="35"/>
                  </a:cubicBezTo>
                  <a:cubicBezTo>
                    <a:pt x="25" y="38"/>
                    <a:pt x="25" y="38"/>
                    <a:pt x="25" y="38"/>
                  </a:cubicBezTo>
                  <a:cubicBezTo>
                    <a:pt x="25" y="38"/>
                    <a:pt x="25" y="38"/>
                    <a:pt x="25" y="38"/>
                  </a:cubicBezTo>
                  <a:cubicBezTo>
                    <a:pt x="38" y="38"/>
                    <a:pt x="38" y="38"/>
                    <a:pt x="38" y="38"/>
                  </a:cubicBezTo>
                  <a:lnTo>
                    <a:pt x="38"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kern="0">
                <a:solidFill>
                  <a:prstClr val="black"/>
                </a:solidFill>
                <a:latin typeface="微软雅黑" panose="020B0503020204020204" pitchFamily="34" charset="-122"/>
                <a:ea typeface="微软雅黑" panose="020B0503020204020204" pitchFamily="34" charset="-122"/>
              </a:endParaRPr>
            </a:p>
          </p:txBody>
        </p:sp>
        <p:sp>
          <p:nvSpPr>
            <p:cNvPr id="41" name="Freeform 9"/>
            <p:cNvSpPr>
              <a:spLocks noEditPoints="1"/>
            </p:cNvSpPr>
            <p:nvPr/>
          </p:nvSpPr>
          <p:spPr bwMode="auto">
            <a:xfrm>
              <a:off x="2206625" y="3725863"/>
              <a:ext cx="1085850" cy="752475"/>
            </a:xfrm>
            <a:custGeom>
              <a:avLst/>
              <a:gdLst>
                <a:gd name="T0" fmla="*/ 268 w 289"/>
                <a:gd name="T1" fmla="*/ 33 h 199"/>
                <a:gd name="T2" fmla="*/ 268 w 289"/>
                <a:gd name="T3" fmla="*/ 39 h 199"/>
                <a:gd name="T4" fmla="*/ 277 w 289"/>
                <a:gd name="T5" fmla="*/ 46 h 199"/>
                <a:gd name="T6" fmla="*/ 260 w 289"/>
                <a:gd name="T7" fmla="*/ 43 h 199"/>
                <a:gd name="T8" fmla="*/ 258 w 289"/>
                <a:gd name="T9" fmla="*/ 56 h 199"/>
                <a:gd name="T10" fmla="*/ 275 w 289"/>
                <a:gd name="T11" fmla="*/ 61 h 199"/>
                <a:gd name="T12" fmla="*/ 276 w 289"/>
                <a:gd name="T13" fmla="*/ 60 h 199"/>
                <a:gd name="T14" fmla="*/ 273 w 289"/>
                <a:gd name="T15" fmla="*/ 66 h 199"/>
                <a:gd name="T16" fmla="*/ 254 w 289"/>
                <a:gd name="T17" fmla="*/ 64 h 199"/>
                <a:gd name="T18" fmla="*/ 157 w 289"/>
                <a:gd name="T19" fmla="*/ 10 h 199"/>
                <a:gd name="T20" fmla="*/ 151 w 289"/>
                <a:gd name="T21" fmla="*/ 20 h 199"/>
                <a:gd name="T22" fmla="*/ 186 w 289"/>
                <a:gd name="T23" fmla="*/ 32 h 199"/>
                <a:gd name="T24" fmla="*/ 186 w 289"/>
                <a:gd name="T25" fmla="*/ 40 h 199"/>
                <a:gd name="T26" fmla="*/ 108 w 289"/>
                <a:gd name="T27" fmla="*/ 40 h 199"/>
                <a:gd name="T28" fmla="*/ 105 w 289"/>
                <a:gd name="T29" fmla="*/ 32 h 199"/>
                <a:gd name="T30" fmla="*/ 119 w 289"/>
                <a:gd name="T31" fmla="*/ 26 h 199"/>
                <a:gd name="T32" fmla="*/ 108 w 289"/>
                <a:gd name="T33" fmla="*/ 15 h 199"/>
                <a:gd name="T34" fmla="*/ 88 w 289"/>
                <a:gd name="T35" fmla="*/ 23 h 199"/>
                <a:gd name="T36" fmla="*/ 64 w 289"/>
                <a:gd name="T37" fmla="*/ 19 h 199"/>
                <a:gd name="T38" fmla="*/ 70 w 289"/>
                <a:gd name="T39" fmla="*/ 33 h 199"/>
                <a:gd name="T40" fmla="*/ 42 w 289"/>
                <a:gd name="T41" fmla="*/ 66 h 199"/>
                <a:gd name="T42" fmla="*/ 32 w 289"/>
                <a:gd name="T43" fmla="*/ 65 h 199"/>
                <a:gd name="T44" fmla="*/ 0 w 289"/>
                <a:gd name="T45" fmla="*/ 104 h 199"/>
                <a:gd name="T46" fmla="*/ 32 w 289"/>
                <a:gd name="T47" fmla="*/ 144 h 199"/>
                <a:gd name="T48" fmla="*/ 54 w 289"/>
                <a:gd name="T49" fmla="*/ 140 h 199"/>
                <a:gd name="T50" fmla="*/ 78 w 289"/>
                <a:gd name="T51" fmla="*/ 161 h 199"/>
                <a:gd name="T52" fmla="*/ 83 w 289"/>
                <a:gd name="T53" fmla="*/ 180 h 199"/>
                <a:gd name="T54" fmla="*/ 116 w 289"/>
                <a:gd name="T55" fmla="*/ 196 h 199"/>
                <a:gd name="T56" fmla="*/ 149 w 289"/>
                <a:gd name="T57" fmla="*/ 180 h 199"/>
                <a:gd name="T58" fmla="*/ 162 w 289"/>
                <a:gd name="T59" fmla="*/ 179 h 199"/>
                <a:gd name="T60" fmla="*/ 161 w 289"/>
                <a:gd name="T61" fmla="*/ 182 h 199"/>
                <a:gd name="T62" fmla="*/ 194 w 289"/>
                <a:gd name="T63" fmla="*/ 199 h 199"/>
                <a:gd name="T64" fmla="*/ 226 w 289"/>
                <a:gd name="T65" fmla="*/ 182 h 199"/>
                <a:gd name="T66" fmla="*/ 227 w 289"/>
                <a:gd name="T67" fmla="*/ 155 h 199"/>
                <a:gd name="T68" fmla="*/ 261 w 289"/>
                <a:gd name="T69" fmla="*/ 94 h 199"/>
                <a:gd name="T70" fmla="*/ 258 w 289"/>
                <a:gd name="T71" fmla="*/ 74 h 199"/>
                <a:gd name="T72" fmla="*/ 282 w 289"/>
                <a:gd name="T73" fmla="*/ 64 h 199"/>
                <a:gd name="T74" fmla="*/ 283 w 289"/>
                <a:gd name="T75" fmla="*/ 55 h 199"/>
                <a:gd name="T76" fmla="*/ 268 w 289"/>
                <a:gd name="T77" fmla="*/ 33 h 199"/>
                <a:gd name="T78" fmla="*/ 272 w 289"/>
                <a:gd name="T79" fmla="*/ 55 h 199"/>
                <a:gd name="T80" fmla="*/ 264 w 289"/>
                <a:gd name="T81" fmla="*/ 50 h 199"/>
                <a:gd name="T82" fmla="*/ 268 w 289"/>
                <a:gd name="T83" fmla="*/ 49 h 199"/>
                <a:gd name="T84" fmla="*/ 274 w 289"/>
                <a:gd name="T85" fmla="*/ 55 h 199"/>
                <a:gd name="T86" fmla="*/ 272 w 289"/>
                <a:gd name="T87" fmla="*/ 55 h 199"/>
                <a:gd name="T88" fmla="*/ 12 w 289"/>
                <a:gd name="T89" fmla="*/ 111 h 199"/>
                <a:gd name="T90" fmla="*/ 6 w 289"/>
                <a:gd name="T91" fmla="*/ 102 h 199"/>
                <a:gd name="T92" fmla="*/ 12 w 289"/>
                <a:gd name="T93" fmla="*/ 92 h 199"/>
                <a:gd name="T94" fmla="*/ 18 w 289"/>
                <a:gd name="T95" fmla="*/ 102 h 199"/>
                <a:gd name="T96" fmla="*/ 12 w 289"/>
                <a:gd name="T97" fmla="*/ 111 h 199"/>
                <a:gd name="T98" fmla="*/ 33 w 289"/>
                <a:gd name="T99" fmla="*/ 115 h 199"/>
                <a:gd name="T100" fmla="*/ 26 w 289"/>
                <a:gd name="T101" fmla="*/ 105 h 199"/>
                <a:gd name="T102" fmla="*/ 33 w 289"/>
                <a:gd name="T103" fmla="*/ 95 h 199"/>
                <a:gd name="T104" fmla="*/ 39 w 289"/>
                <a:gd name="T105" fmla="*/ 105 h 199"/>
                <a:gd name="T106" fmla="*/ 33 w 289"/>
                <a:gd name="T107" fmla="*/ 115 h 199"/>
                <a:gd name="T108" fmla="*/ 68 w 289"/>
                <a:gd name="T109" fmla="*/ 69 h 199"/>
                <a:gd name="T110" fmla="*/ 59 w 289"/>
                <a:gd name="T111" fmla="*/ 74 h 199"/>
                <a:gd name="T112" fmla="*/ 60 w 289"/>
                <a:gd name="T113" fmla="*/ 73 h 199"/>
                <a:gd name="T114" fmla="*/ 60 w 289"/>
                <a:gd name="T115" fmla="*/ 67 h 199"/>
                <a:gd name="T116" fmla="*/ 54 w 289"/>
                <a:gd name="T117" fmla="*/ 69 h 199"/>
                <a:gd name="T118" fmla="*/ 53 w 289"/>
                <a:gd name="T119" fmla="*/ 71 h 199"/>
                <a:gd name="T120" fmla="*/ 54 w 289"/>
                <a:gd name="T121" fmla="*/ 60 h 199"/>
                <a:gd name="T122" fmla="*/ 67 w 289"/>
                <a:gd name="T123" fmla="*/ 55 h 199"/>
                <a:gd name="T124" fmla="*/ 68 w 289"/>
                <a:gd name="T125" fmla="*/ 6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9" h="199">
                  <a:moveTo>
                    <a:pt x="268" y="33"/>
                  </a:moveTo>
                  <a:cubicBezTo>
                    <a:pt x="265" y="34"/>
                    <a:pt x="262" y="40"/>
                    <a:pt x="268" y="39"/>
                  </a:cubicBezTo>
                  <a:cubicBezTo>
                    <a:pt x="273" y="38"/>
                    <a:pt x="276" y="42"/>
                    <a:pt x="277" y="46"/>
                  </a:cubicBezTo>
                  <a:cubicBezTo>
                    <a:pt x="273" y="42"/>
                    <a:pt x="266" y="40"/>
                    <a:pt x="260" y="43"/>
                  </a:cubicBezTo>
                  <a:cubicBezTo>
                    <a:pt x="255" y="46"/>
                    <a:pt x="254" y="51"/>
                    <a:pt x="258" y="56"/>
                  </a:cubicBezTo>
                  <a:cubicBezTo>
                    <a:pt x="262" y="60"/>
                    <a:pt x="269" y="62"/>
                    <a:pt x="275" y="61"/>
                  </a:cubicBezTo>
                  <a:cubicBezTo>
                    <a:pt x="276" y="60"/>
                    <a:pt x="276" y="60"/>
                    <a:pt x="276" y="60"/>
                  </a:cubicBezTo>
                  <a:cubicBezTo>
                    <a:pt x="276" y="63"/>
                    <a:pt x="276" y="65"/>
                    <a:pt x="273" y="66"/>
                  </a:cubicBezTo>
                  <a:cubicBezTo>
                    <a:pt x="268" y="71"/>
                    <a:pt x="259" y="68"/>
                    <a:pt x="254" y="64"/>
                  </a:cubicBezTo>
                  <a:cubicBezTo>
                    <a:pt x="239" y="34"/>
                    <a:pt x="202" y="12"/>
                    <a:pt x="157" y="10"/>
                  </a:cubicBezTo>
                  <a:cubicBezTo>
                    <a:pt x="156" y="14"/>
                    <a:pt x="154" y="17"/>
                    <a:pt x="151" y="20"/>
                  </a:cubicBezTo>
                  <a:cubicBezTo>
                    <a:pt x="163" y="20"/>
                    <a:pt x="175" y="23"/>
                    <a:pt x="186" y="32"/>
                  </a:cubicBezTo>
                  <a:cubicBezTo>
                    <a:pt x="186" y="40"/>
                    <a:pt x="186" y="40"/>
                    <a:pt x="186" y="40"/>
                  </a:cubicBezTo>
                  <a:cubicBezTo>
                    <a:pt x="186" y="40"/>
                    <a:pt x="154" y="16"/>
                    <a:pt x="108" y="40"/>
                  </a:cubicBezTo>
                  <a:cubicBezTo>
                    <a:pt x="105" y="32"/>
                    <a:pt x="105" y="32"/>
                    <a:pt x="105" y="32"/>
                  </a:cubicBezTo>
                  <a:cubicBezTo>
                    <a:pt x="105" y="32"/>
                    <a:pt x="111" y="29"/>
                    <a:pt x="119" y="26"/>
                  </a:cubicBezTo>
                  <a:cubicBezTo>
                    <a:pt x="115" y="23"/>
                    <a:pt x="111" y="20"/>
                    <a:pt x="108" y="15"/>
                  </a:cubicBezTo>
                  <a:cubicBezTo>
                    <a:pt x="101" y="17"/>
                    <a:pt x="94" y="20"/>
                    <a:pt x="88" y="23"/>
                  </a:cubicBezTo>
                  <a:cubicBezTo>
                    <a:pt x="93" y="0"/>
                    <a:pt x="54" y="15"/>
                    <a:pt x="64" y="19"/>
                  </a:cubicBezTo>
                  <a:cubicBezTo>
                    <a:pt x="74" y="23"/>
                    <a:pt x="70" y="33"/>
                    <a:pt x="70" y="33"/>
                  </a:cubicBezTo>
                  <a:cubicBezTo>
                    <a:pt x="58" y="42"/>
                    <a:pt x="48" y="54"/>
                    <a:pt x="42" y="66"/>
                  </a:cubicBezTo>
                  <a:cubicBezTo>
                    <a:pt x="41" y="66"/>
                    <a:pt x="33" y="65"/>
                    <a:pt x="32" y="65"/>
                  </a:cubicBezTo>
                  <a:cubicBezTo>
                    <a:pt x="14" y="65"/>
                    <a:pt x="0" y="83"/>
                    <a:pt x="0" y="104"/>
                  </a:cubicBezTo>
                  <a:cubicBezTo>
                    <a:pt x="0" y="126"/>
                    <a:pt x="14" y="144"/>
                    <a:pt x="32" y="144"/>
                  </a:cubicBezTo>
                  <a:cubicBezTo>
                    <a:pt x="37" y="144"/>
                    <a:pt x="49" y="142"/>
                    <a:pt x="54" y="140"/>
                  </a:cubicBezTo>
                  <a:cubicBezTo>
                    <a:pt x="60" y="148"/>
                    <a:pt x="69" y="155"/>
                    <a:pt x="78" y="161"/>
                  </a:cubicBezTo>
                  <a:cubicBezTo>
                    <a:pt x="89" y="168"/>
                    <a:pt x="83" y="180"/>
                    <a:pt x="83" y="180"/>
                  </a:cubicBezTo>
                  <a:cubicBezTo>
                    <a:pt x="83" y="189"/>
                    <a:pt x="98" y="196"/>
                    <a:pt x="116" y="196"/>
                  </a:cubicBezTo>
                  <a:cubicBezTo>
                    <a:pt x="134" y="196"/>
                    <a:pt x="149" y="189"/>
                    <a:pt x="149" y="180"/>
                  </a:cubicBezTo>
                  <a:cubicBezTo>
                    <a:pt x="153" y="180"/>
                    <a:pt x="157" y="179"/>
                    <a:pt x="162" y="179"/>
                  </a:cubicBezTo>
                  <a:cubicBezTo>
                    <a:pt x="161" y="180"/>
                    <a:pt x="161" y="181"/>
                    <a:pt x="161" y="182"/>
                  </a:cubicBezTo>
                  <a:cubicBezTo>
                    <a:pt x="161" y="192"/>
                    <a:pt x="176" y="199"/>
                    <a:pt x="194" y="199"/>
                  </a:cubicBezTo>
                  <a:cubicBezTo>
                    <a:pt x="212" y="199"/>
                    <a:pt x="226" y="192"/>
                    <a:pt x="226" y="182"/>
                  </a:cubicBezTo>
                  <a:cubicBezTo>
                    <a:pt x="226" y="182"/>
                    <a:pt x="214" y="167"/>
                    <a:pt x="227" y="155"/>
                  </a:cubicBezTo>
                  <a:cubicBezTo>
                    <a:pt x="247" y="138"/>
                    <a:pt x="261" y="118"/>
                    <a:pt x="261" y="94"/>
                  </a:cubicBezTo>
                  <a:cubicBezTo>
                    <a:pt x="261" y="88"/>
                    <a:pt x="260" y="81"/>
                    <a:pt x="258" y="74"/>
                  </a:cubicBezTo>
                  <a:cubicBezTo>
                    <a:pt x="267" y="76"/>
                    <a:pt x="278" y="73"/>
                    <a:pt x="282" y="64"/>
                  </a:cubicBezTo>
                  <a:cubicBezTo>
                    <a:pt x="284" y="61"/>
                    <a:pt x="284" y="58"/>
                    <a:pt x="283" y="55"/>
                  </a:cubicBezTo>
                  <a:cubicBezTo>
                    <a:pt x="289" y="45"/>
                    <a:pt x="282" y="29"/>
                    <a:pt x="268" y="33"/>
                  </a:cubicBezTo>
                  <a:close/>
                  <a:moveTo>
                    <a:pt x="272" y="55"/>
                  </a:moveTo>
                  <a:cubicBezTo>
                    <a:pt x="269" y="54"/>
                    <a:pt x="266" y="52"/>
                    <a:pt x="264" y="50"/>
                  </a:cubicBezTo>
                  <a:cubicBezTo>
                    <a:pt x="260" y="46"/>
                    <a:pt x="266" y="47"/>
                    <a:pt x="268" y="49"/>
                  </a:cubicBezTo>
                  <a:cubicBezTo>
                    <a:pt x="270" y="50"/>
                    <a:pt x="273" y="52"/>
                    <a:pt x="274" y="55"/>
                  </a:cubicBezTo>
                  <a:cubicBezTo>
                    <a:pt x="273" y="55"/>
                    <a:pt x="273" y="55"/>
                    <a:pt x="272" y="55"/>
                  </a:cubicBezTo>
                  <a:close/>
                  <a:moveTo>
                    <a:pt x="12" y="111"/>
                  </a:moveTo>
                  <a:cubicBezTo>
                    <a:pt x="9" y="111"/>
                    <a:pt x="6" y="107"/>
                    <a:pt x="6" y="102"/>
                  </a:cubicBezTo>
                  <a:cubicBezTo>
                    <a:pt x="6" y="96"/>
                    <a:pt x="9" y="92"/>
                    <a:pt x="12" y="92"/>
                  </a:cubicBezTo>
                  <a:cubicBezTo>
                    <a:pt x="15" y="92"/>
                    <a:pt x="18" y="96"/>
                    <a:pt x="18" y="102"/>
                  </a:cubicBezTo>
                  <a:cubicBezTo>
                    <a:pt x="18" y="107"/>
                    <a:pt x="15" y="111"/>
                    <a:pt x="12" y="111"/>
                  </a:cubicBezTo>
                  <a:close/>
                  <a:moveTo>
                    <a:pt x="33" y="115"/>
                  </a:moveTo>
                  <a:cubicBezTo>
                    <a:pt x="29" y="115"/>
                    <a:pt x="26" y="110"/>
                    <a:pt x="26" y="105"/>
                  </a:cubicBezTo>
                  <a:cubicBezTo>
                    <a:pt x="26" y="99"/>
                    <a:pt x="29" y="95"/>
                    <a:pt x="33" y="95"/>
                  </a:cubicBezTo>
                  <a:cubicBezTo>
                    <a:pt x="36" y="95"/>
                    <a:pt x="39" y="99"/>
                    <a:pt x="39" y="105"/>
                  </a:cubicBezTo>
                  <a:cubicBezTo>
                    <a:pt x="39" y="110"/>
                    <a:pt x="36" y="115"/>
                    <a:pt x="33" y="115"/>
                  </a:cubicBezTo>
                  <a:close/>
                  <a:moveTo>
                    <a:pt x="68" y="69"/>
                  </a:moveTo>
                  <a:cubicBezTo>
                    <a:pt x="65" y="72"/>
                    <a:pt x="62" y="74"/>
                    <a:pt x="59" y="74"/>
                  </a:cubicBezTo>
                  <a:cubicBezTo>
                    <a:pt x="60" y="74"/>
                    <a:pt x="60" y="74"/>
                    <a:pt x="60" y="73"/>
                  </a:cubicBezTo>
                  <a:cubicBezTo>
                    <a:pt x="62" y="71"/>
                    <a:pt x="62" y="68"/>
                    <a:pt x="60" y="67"/>
                  </a:cubicBezTo>
                  <a:cubicBezTo>
                    <a:pt x="58" y="65"/>
                    <a:pt x="56" y="66"/>
                    <a:pt x="54" y="69"/>
                  </a:cubicBezTo>
                  <a:cubicBezTo>
                    <a:pt x="53" y="70"/>
                    <a:pt x="53" y="70"/>
                    <a:pt x="53" y="71"/>
                  </a:cubicBezTo>
                  <a:cubicBezTo>
                    <a:pt x="51" y="68"/>
                    <a:pt x="51" y="64"/>
                    <a:pt x="54" y="60"/>
                  </a:cubicBezTo>
                  <a:cubicBezTo>
                    <a:pt x="57" y="55"/>
                    <a:pt x="63" y="53"/>
                    <a:pt x="67" y="55"/>
                  </a:cubicBezTo>
                  <a:cubicBezTo>
                    <a:pt x="71" y="58"/>
                    <a:pt x="71" y="64"/>
                    <a:pt x="68"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kern="0">
                <a:solidFill>
                  <a:prstClr val="black"/>
                </a:solidFill>
                <a:latin typeface="微软雅黑" panose="020B0503020204020204" pitchFamily="34" charset="-122"/>
                <a:ea typeface="微软雅黑" panose="020B0503020204020204" pitchFamily="34" charset="-122"/>
              </a:endParaRPr>
            </a:p>
          </p:txBody>
        </p:sp>
        <p:sp>
          <p:nvSpPr>
            <p:cNvPr id="42" name="Freeform 10"/>
            <p:cNvSpPr>
              <a:spLocks noEditPoints="1"/>
            </p:cNvSpPr>
            <p:nvPr/>
          </p:nvSpPr>
          <p:spPr bwMode="auto">
            <a:xfrm>
              <a:off x="2608263" y="3638550"/>
              <a:ext cx="184150" cy="185738"/>
            </a:xfrm>
            <a:custGeom>
              <a:avLst/>
              <a:gdLst>
                <a:gd name="T0" fmla="*/ 45 w 49"/>
                <a:gd name="T1" fmla="*/ 18 h 49"/>
                <a:gd name="T2" fmla="*/ 18 w 49"/>
                <a:gd name="T3" fmla="*/ 4 h 49"/>
                <a:gd name="T4" fmla="*/ 4 w 49"/>
                <a:gd name="T5" fmla="*/ 31 h 49"/>
                <a:gd name="T6" fmla="*/ 31 w 49"/>
                <a:gd name="T7" fmla="*/ 45 h 49"/>
                <a:gd name="T8" fmla="*/ 45 w 49"/>
                <a:gd name="T9" fmla="*/ 18 h 49"/>
                <a:gd name="T10" fmla="*/ 19 w 49"/>
                <a:gd name="T11" fmla="*/ 39 h 49"/>
                <a:gd name="T12" fmla="*/ 13 w 49"/>
                <a:gd name="T13" fmla="*/ 40 h 49"/>
                <a:gd name="T14" fmla="*/ 12 w 49"/>
                <a:gd name="T15" fmla="*/ 36 h 49"/>
                <a:gd name="T16" fmla="*/ 17 w 49"/>
                <a:gd name="T17" fmla="*/ 35 h 49"/>
                <a:gd name="T18" fmla="*/ 20 w 49"/>
                <a:gd name="T19" fmla="*/ 31 h 49"/>
                <a:gd name="T20" fmla="*/ 13 w 49"/>
                <a:gd name="T21" fmla="*/ 30 h 49"/>
                <a:gd name="T22" fmla="*/ 10 w 49"/>
                <a:gd name="T23" fmla="*/ 31 h 49"/>
                <a:gd name="T24" fmla="*/ 7 w 49"/>
                <a:gd name="T25" fmla="*/ 20 h 49"/>
                <a:gd name="T26" fmla="*/ 18 w 49"/>
                <a:gd name="T27" fmla="*/ 16 h 49"/>
                <a:gd name="T28" fmla="*/ 20 w 49"/>
                <a:gd name="T29" fmla="*/ 19 h 49"/>
                <a:gd name="T30" fmla="*/ 12 w 49"/>
                <a:gd name="T31" fmla="*/ 22 h 49"/>
                <a:gd name="T32" fmla="*/ 13 w 49"/>
                <a:gd name="T33" fmla="*/ 26 h 49"/>
                <a:gd name="T34" fmla="*/ 14 w 49"/>
                <a:gd name="T35" fmla="*/ 25 h 49"/>
                <a:gd name="T36" fmla="*/ 20 w 49"/>
                <a:gd name="T37" fmla="*/ 24 h 49"/>
                <a:gd name="T38" fmla="*/ 24 w 49"/>
                <a:gd name="T39" fmla="*/ 28 h 49"/>
                <a:gd name="T40" fmla="*/ 19 w 49"/>
                <a:gd name="T41" fmla="*/ 39 h 49"/>
                <a:gd name="T42" fmla="*/ 37 w 49"/>
                <a:gd name="T43" fmla="*/ 31 h 49"/>
                <a:gd name="T44" fmla="*/ 25 w 49"/>
                <a:gd name="T45" fmla="*/ 24 h 49"/>
                <a:gd name="T46" fmla="*/ 29 w 49"/>
                <a:gd name="T47" fmla="*/ 11 h 49"/>
                <a:gd name="T48" fmla="*/ 40 w 49"/>
                <a:gd name="T49" fmla="*/ 18 h 49"/>
                <a:gd name="T50" fmla="*/ 37 w 49"/>
                <a:gd name="T51"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49">
                  <a:moveTo>
                    <a:pt x="45" y="18"/>
                  </a:moveTo>
                  <a:cubicBezTo>
                    <a:pt x="41" y="6"/>
                    <a:pt x="29" y="0"/>
                    <a:pt x="18" y="4"/>
                  </a:cubicBezTo>
                  <a:cubicBezTo>
                    <a:pt x="6" y="8"/>
                    <a:pt x="0" y="20"/>
                    <a:pt x="4" y="31"/>
                  </a:cubicBezTo>
                  <a:cubicBezTo>
                    <a:pt x="8" y="43"/>
                    <a:pt x="20" y="49"/>
                    <a:pt x="31" y="45"/>
                  </a:cubicBezTo>
                  <a:cubicBezTo>
                    <a:pt x="43" y="41"/>
                    <a:pt x="49" y="29"/>
                    <a:pt x="45" y="18"/>
                  </a:cubicBezTo>
                  <a:close/>
                  <a:moveTo>
                    <a:pt x="19" y="39"/>
                  </a:moveTo>
                  <a:cubicBezTo>
                    <a:pt x="16" y="40"/>
                    <a:pt x="14" y="40"/>
                    <a:pt x="13" y="40"/>
                  </a:cubicBezTo>
                  <a:cubicBezTo>
                    <a:pt x="12" y="36"/>
                    <a:pt x="12" y="36"/>
                    <a:pt x="12" y="36"/>
                  </a:cubicBezTo>
                  <a:cubicBezTo>
                    <a:pt x="13" y="36"/>
                    <a:pt x="15" y="36"/>
                    <a:pt x="17" y="35"/>
                  </a:cubicBezTo>
                  <a:cubicBezTo>
                    <a:pt x="19" y="34"/>
                    <a:pt x="20" y="33"/>
                    <a:pt x="20" y="31"/>
                  </a:cubicBezTo>
                  <a:cubicBezTo>
                    <a:pt x="19" y="29"/>
                    <a:pt x="17" y="28"/>
                    <a:pt x="13" y="30"/>
                  </a:cubicBezTo>
                  <a:cubicBezTo>
                    <a:pt x="12" y="30"/>
                    <a:pt x="11" y="30"/>
                    <a:pt x="10" y="31"/>
                  </a:cubicBezTo>
                  <a:cubicBezTo>
                    <a:pt x="7" y="20"/>
                    <a:pt x="7" y="20"/>
                    <a:pt x="7" y="20"/>
                  </a:cubicBezTo>
                  <a:cubicBezTo>
                    <a:pt x="18" y="16"/>
                    <a:pt x="18" y="16"/>
                    <a:pt x="18" y="16"/>
                  </a:cubicBezTo>
                  <a:cubicBezTo>
                    <a:pt x="20" y="19"/>
                    <a:pt x="20" y="19"/>
                    <a:pt x="20" y="19"/>
                  </a:cubicBezTo>
                  <a:cubicBezTo>
                    <a:pt x="12" y="22"/>
                    <a:pt x="12" y="22"/>
                    <a:pt x="12" y="22"/>
                  </a:cubicBezTo>
                  <a:cubicBezTo>
                    <a:pt x="13" y="26"/>
                    <a:pt x="13" y="26"/>
                    <a:pt x="13" y="26"/>
                  </a:cubicBezTo>
                  <a:cubicBezTo>
                    <a:pt x="13" y="25"/>
                    <a:pt x="14" y="25"/>
                    <a:pt x="14" y="25"/>
                  </a:cubicBezTo>
                  <a:cubicBezTo>
                    <a:pt x="16" y="24"/>
                    <a:pt x="18" y="24"/>
                    <a:pt x="20" y="24"/>
                  </a:cubicBezTo>
                  <a:cubicBezTo>
                    <a:pt x="22" y="25"/>
                    <a:pt x="23" y="26"/>
                    <a:pt x="24" y="28"/>
                  </a:cubicBezTo>
                  <a:cubicBezTo>
                    <a:pt x="26" y="32"/>
                    <a:pt x="24" y="37"/>
                    <a:pt x="19" y="39"/>
                  </a:cubicBezTo>
                  <a:close/>
                  <a:moveTo>
                    <a:pt x="37" y="31"/>
                  </a:moveTo>
                  <a:cubicBezTo>
                    <a:pt x="32" y="33"/>
                    <a:pt x="28" y="30"/>
                    <a:pt x="25" y="24"/>
                  </a:cubicBezTo>
                  <a:cubicBezTo>
                    <a:pt x="23" y="18"/>
                    <a:pt x="24" y="13"/>
                    <a:pt x="29" y="11"/>
                  </a:cubicBezTo>
                  <a:cubicBezTo>
                    <a:pt x="34" y="9"/>
                    <a:pt x="38" y="13"/>
                    <a:pt x="40" y="18"/>
                  </a:cubicBezTo>
                  <a:cubicBezTo>
                    <a:pt x="43" y="24"/>
                    <a:pt x="42" y="29"/>
                    <a:pt x="37"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kern="0">
                <a:solidFill>
                  <a:prstClr val="black"/>
                </a:solidFill>
                <a:latin typeface="微软雅黑" panose="020B0503020204020204" pitchFamily="34" charset="-122"/>
                <a:ea typeface="微软雅黑" panose="020B0503020204020204" pitchFamily="34" charset="-122"/>
              </a:endParaRPr>
            </a:p>
          </p:txBody>
        </p:sp>
        <p:sp>
          <p:nvSpPr>
            <p:cNvPr id="43" name="Freeform 11"/>
            <p:cNvSpPr/>
            <p:nvPr/>
          </p:nvSpPr>
          <p:spPr bwMode="auto">
            <a:xfrm>
              <a:off x="2714625" y="3692525"/>
              <a:ext cx="33338" cy="52388"/>
            </a:xfrm>
            <a:custGeom>
              <a:avLst/>
              <a:gdLst>
                <a:gd name="T0" fmla="*/ 2 w 9"/>
                <a:gd name="T1" fmla="*/ 0 h 14"/>
                <a:gd name="T2" fmla="*/ 2 w 9"/>
                <a:gd name="T3" fmla="*/ 8 h 14"/>
                <a:gd name="T4" fmla="*/ 8 w 9"/>
                <a:gd name="T5" fmla="*/ 14 h 14"/>
                <a:gd name="T6" fmla="*/ 8 w 9"/>
                <a:gd name="T7" fmla="*/ 6 h 14"/>
                <a:gd name="T8" fmla="*/ 2 w 9"/>
                <a:gd name="T9" fmla="*/ 0 h 14"/>
              </a:gdLst>
              <a:ahLst/>
              <a:cxnLst>
                <a:cxn ang="0">
                  <a:pos x="T0" y="T1"/>
                </a:cxn>
                <a:cxn ang="0">
                  <a:pos x="T2" y="T3"/>
                </a:cxn>
                <a:cxn ang="0">
                  <a:pos x="T4" y="T5"/>
                </a:cxn>
                <a:cxn ang="0">
                  <a:pos x="T6" y="T7"/>
                </a:cxn>
                <a:cxn ang="0">
                  <a:pos x="T8" y="T9"/>
                </a:cxn>
              </a:cxnLst>
              <a:rect l="0" t="0" r="r" b="b"/>
              <a:pathLst>
                <a:path w="9" h="14">
                  <a:moveTo>
                    <a:pt x="2" y="0"/>
                  </a:moveTo>
                  <a:cubicBezTo>
                    <a:pt x="1" y="1"/>
                    <a:pt x="0" y="4"/>
                    <a:pt x="2" y="8"/>
                  </a:cubicBezTo>
                  <a:cubicBezTo>
                    <a:pt x="4" y="13"/>
                    <a:pt x="6" y="14"/>
                    <a:pt x="8" y="14"/>
                  </a:cubicBezTo>
                  <a:cubicBezTo>
                    <a:pt x="9" y="13"/>
                    <a:pt x="9" y="10"/>
                    <a:pt x="8" y="6"/>
                  </a:cubicBezTo>
                  <a:cubicBezTo>
                    <a:pt x="6" y="2"/>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kern="0">
                <a:solidFill>
                  <a:prstClr val="black"/>
                </a:solidFill>
                <a:latin typeface="微软雅黑" panose="020B0503020204020204" pitchFamily="34" charset="-122"/>
                <a:ea typeface="微软雅黑" panose="020B0503020204020204" pitchFamily="34" charset="-122"/>
              </a:endParaRPr>
            </a:p>
          </p:txBody>
        </p:sp>
        <p:sp>
          <p:nvSpPr>
            <p:cNvPr id="44" name="Freeform 12"/>
            <p:cNvSpPr>
              <a:spLocks noEditPoints="1"/>
            </p:cNvSpPr>
            <p:nvPr/>
          </p:nvSpPr>
          <p:spPr bwMode="auto">
            <a:xfrm>
              <a:off x="2732088" y="3460750"/>
              <a:ext cx="128588" cy="125413"/>
            </a:xfrm>
            <a:custGeom>
              <a:avLst/>
              <a:gdLst>
                <a:gd name="T0" fmla="*/ 18 w 34"/>
                <a:gd name="T1" fmla="*/ 0 h 33"/>
                <a:gd name="T2" fmla="*/ 1 w 34"/>
                <a:gd name="T3" fmla="*/ 15 h 33"/>
                <a:gd name="T4" fmla="*/ 16 w 34"/>
                <a:gd name="T5" fmla="*/ 33 h 33"/>
                <a:gd name="T6" fmla="*/ 33 w 34"/>
                <a:gd name="T7" fmla="*/ 18 h 33"/>
                <a:gd name="T8" fmla="*/ 18 w 34"/>
                <a:gd name="T9" fmla="*/ 0 h 33"/>
                <a:gd name="T10" fmla="*/ 12 w 34"/>
                <a:gd name="T11" fmla="*/ 24 h 33"/>
                <a:gd name="T12" fmla="*/ 8 w 34"/>
                <a:gd name="T13" fmla="*/ 24 h 33"/>
                <a:gd name="T14" fmla="*/ 8 w 34"/>
                <a:gd name="T15" fmla="*/ 12 h 33"/>
                <a:gd name="T16" fmla="*/ 8 w 34"/>
                <a:gd name="T17" fmla="*/ 12 h 33"/>
                <a:gd name="T18" fmla="*/ 5 w 34"/>
                <a:gd name="T19" fmla="*/ 13 h 33"/>
                <a:gd name="T20" fmla="*/ 5 w 34"/>
                <a:gd name="T21" fmla="*/ 11 h 33"/>
                <a:gd name="T22" fmla="*/ 9 w 34"/>
                <a:gd name="T23" fmla="*/ 9 h 33"/>
                <a:gd name="T24" fmla="*/ 12 w 34"/>
                <a:gd name="T25" fmla="*/ 9 h 33"/>
                <a:gd name="T26" fmla="*/ 12 w 34"/>
                <a:gd name="T27" fmla="*/ 24 h 33"/>
                <a:gd name="T28" fmla="*/ 23 w 34"/>
                <a:gd name="T29" fmla="*/ 25 h 33"/>
                <a:gd name="T30" fmla="*/ 17 w 34"/>
                <a:gd name="T31" fmla="*/ 17 h 33"/>
                <a:gd name="T32" fmla="*/ 23 w 34"/>
                <a:gd name="T33" fmla="*/ 8 h 33"/>
                <a:gd name="T34" fmla="*/ 29 w 34"/>
                <a:gd name="T35" fmla="*/ 16 h 33"/>
                <a:gd name="T36" fmla="*/ 23 w 34"/>
                <a:gd name="T3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3">
                  <a:moveTo>
                    <a:pt x="18" y="0"/>
                  </a:moveTo>
                  <a:cubicBezTo>
                    <a:pt x="9" y="0"/>
                    <a:pt x="1" y="6"/>
                    <a:pt x="1" y="15"/>
                  </a:cubicBezTo>
                  <a:cubicBezTo>
                    <a:pt x="0" y="24"/>
                    <a:pt x="7" y="32"/>
                    <a:pt x="16" y="33"/>
                  </a:cubicBezTo>
                  <a:cubicBezTo>
                    <a:pt x="25" y="33"/>
                    <a:pt x="33" y="27"/>
                    <a:pt x="33" y="18"/>
                  </a:cubicBezTo>
                  <a:cubicBezTo>
                    <a:pt x="34" y="9"/>
                    <a:pt x="27" y="1"/>
                    <a:pt x="18" y="0"/>
                  </a:cubicBezTo>
                  <a:close/>
                  <a:moveTo>
                    <a:pt x="12" y="24"/>
                  </a:moveTo>
                  <a:cubicBezTo>
                    <a:pt x="8" y="24"/>
                    <a:pt x="8" y="24"/>
                    <a:pt x="8" y="24"/>
                  </a:cubicBezTo>
                  <a:cubicBezTo>
                    <a:pt x="8" y="12"/>
                    <a:pt x="8" y="12"/>
                    <a:pt x="8" y="12"/>
                  </a:cubicBezTo>
                  <a:cubicBezTo>
                    <a:pt x="8" y="12"/>
                    <a:pt x="8" y="12"/>
                    <a:pt x="8" y="12"/>
                  </a:cubicBezTo>
                  <a:cubicBezTo>
                    <a:pt x="5" y="13"/>
                    <a:pt x="5" y="13"/>
                    <a:pt x="5" y="13"/>
                  </a:cubicBezTo>
                  <a:cubicBezTo>
                    <a:pt x="5" y="11"/>
                    <a:pt x="5" y="11"/>
                    <a:pt x="5" y="11"/>
                  </a:cubicBezTo>
                  <a:cubicBezTo>
                    <a:pt x="9" y="9"/>
                    <a:pt x="9" y="9"/>
                    <a:pt x="9" y="9"/>
                  </a:cubicBezTo>
                  <a:cubicBezTo>
                    <a:pt x="12" y="9"/>
                    <a:pt x="12" y="9"/>
                    <a:pt x="12" y="9"/>
                  </a:cubicBezTo>
                  <a:lnTo>
                    <a:pt x="12" y="24"/>
                  </a:lnTo>
                  <a:close/>
                  <a:moveTo>
                    <a:pt x="23" y="25"/>
                  </a:moveTo>
                  <a:cubicBezTo>
                    <a:pt x="19" y="25"/>
                    <a:pt x="17" y="21"/>
                    <a:pt x="17" y="17"/>
                  </a:cubicBezTo>
                  <a:cubicBezTo>
                    <a:pt x="17" y="12"/>
                    <a:pt x="19" y="8"/>
                    <a:pt x="23" y="8"/>
                  </a:cubicBezTo>
                  <a:cubicBezTo>
                    <a:pt x="27" y="8"/>
                    <a:pt x="29" y="12"/>
                    <a:pt x="29" y="16"/>
                  </a:cubicBezTo>
                  <a:cubicBezTo>
                    <a:pt x="29" y="21"/>
                    <a:pt x="27" y="25"/>
                    <a:pt x="2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kern="0">
                <a:solidFill>
                  <a:prstClr val="black"/>
                </a:solidFill>
                <a:latin typeface="微软雅黑" panose="020B0503020204020204" pitchFamily="34" charset="-122"/>
                <a:ea typeface="微软雅黑" panose="020B0503020204020204" pitchFamily="34" charset="-122"/>
              </a:endParaRPr>
            </a:p>
          </p:txBody>
        </p:sp>
        <p:sp>
          <p:nvSpPr>
            <p:cNvPr id="45" name="Freeform 13"/>
            <p:cNvSpPr/>
            <p:nvPr/>
          </p:nvSpPr>
          <p:spPr bwMode="auto">
            <a:xfrm>
              <a:off x="2811463" y="3503613"/>
              <a:ext cx="15875" cy="41275"/>
            </a:xfrm>
            <a:custGeom>
              <a:avLst/>
              <a:gdLst>
                <a:gd name="T0" fmla="*/ 2 w 4"/>
                <a:gd name="T1" fmla="*/ 0 h 11"/>
                <a:gd name="T2" fmla="*/ 0 w 4"/>
                <a:gd name="T3" fmla="*/ 6 h 11"/>
                <a:gd name="T4" fmla="*/ 2 w 4"/>
                <a:gd name="T5" fmla="*/ 11 h 11"/>
                <a:gd name="T6" fmla="*/ 4 w 4"/>
                <a:gd name="T7" fmla="*/ 5 h 11"/>
                <a:gd name="T8" fmla="*/ 2 w 4"/>
                <a:gd name="T9" fmla="*/ 0 h 11"/>
              </a:gdLst>
              <a:ahLst/>
              <a:cxnLst>
                <a:cxn ang="0">
                  <a:pos x="T0" y="T1"/>
                </a:cxn>
                <a:cxn ang="0">
                  <a:pos x="T2" y="T3"/>
                </a:cxn>
                <a:cxn ang="0">
                  <a:pos x="T4" y="T5"/>
                </a:cxn>
                <a:cxn ang="0">
                  <a:pos x="T6" y="T7"/>
                </a:cxn>
                <a:cxn ang="0">
                  <a:pos x="T8" y="T9"/>
                </a:cxn>
              </a:cxnLst>
              <a:rect l="0" t="0" r="r" b="b"/>
              <a:pathLst>
                <a:path w="4" h="11">
                  <a:moveTo>
                    <a:pt x="2" y="0"/>
                  </a:moveTo>
                  <a:cubicBezTo>
                    <a:pt x="1" y="0"/>
                    <a:pt x="0" y="2"/>
                    <a:pt x="0" y="6"/>
                  </a:cubicBezTo>
                  <a:cubicBezTo>
                    <a:pt x="0" y="9"/>
                    <a:pt x="1" y="11"/>
                    <a:pt x="2" y="11"/>
                  </a:cubicBezTo>
                  <a:cubicBezTo>
                    <a:pt x="3" y="11"/>
                    <a:pt x="4" y="9"/>
                    <a:pt x="4" y="5"/>
                  </a:cubicBezTo>
                  <a:cubicBezTo>
                    <a:pt x="4" y="2"/>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kern="0">
                <a:solidFill>
                  <a:prstClr val="black"/>
                </a:solidFill>
                <a:latin typeface="微软雅黑" panose="020B0503020204020204" pitchFamily="34" charset="-122"/>
                <a:ea typeface="微软雅黑" panose="020B0503020204020204" pitchFamily="34" charset="-122"/>
              </a:endParaRPr>
            </a:p>
          </p:txBody>
        </p:sp>
      </p:grpSp>
      <p:grpSp>
        <p:nvGrpSpPr>
          <p:cNvPr id="46" name="Group 56"/>
          <p:cNvGrpSpPr/>
          <p:nvPr/>
        </p:nvGrpSpPr>
        <p:grpSpPr>
          <a:xfrm>
            <a:off x="4043365" y="1743306"/>
            <a:ext cx="1057275" cy="682229"/>
            <a:chOff x="3630613" y="3930650"/>
            <a:chExt cx="1409700" cy="909638"/>
          </a:xfrm>
          <a:solidFill>
            <a:srgbClr val="6CAE43"/>
          </a:solidFill>
        </p:grpSpPr>
        <p:sp>
          <p:nvSpPr>
            <p:cNvPr id="47" name="Freeform 14"/>
            <p:cNvSpPr>
              <a:spLocks noEditPoints="1"/>
            </p:cNvSpPr>
            <p:nvPr/>
          </p:nvSpPr>
          <p:spPr bwMode="auto">
            <a:xfrm>
              <a:off x="3630613" y="4730750"/>
              <a:ext cx="1409700" cy="109538"/>
            </a:xfrm>
            <a:custGeom>
              <a:avLst/>
              <a:gdLst>
                <a:gd name="T0" fmla="*/ 360 w 375"/>
                <a:gd name="T1" fmla="*/ 0 h 29"/>
                <a:gd name="T2" fmla="*/ 15 w 375"/>
                <a:gd name="T3" fmla="*/ 0 h 29"/>
                <a:gd name="T4" fmla="*/ 0 w 375"/>
                <a:gd name="T5" fmla="*/ 14 h 29"/>
                <a:gd name="T6" fmla="*/ 15 w 375"/>
                <a:gd name="T7" fmla="*/ 29 h 29"/>
                <a:gd name="T8" fmla="*/ 360 w 375"/>
                <a:gd name="T9" fmla="*/ 29 h 29"/>
                <a:gd name="T10" fmla="*/ 375 w 375"/>
                <a:gd name="T11" fmla="*/ 14 h 29"/>
                <a:gd name="T12" fmla="*/ 360 w 375"/>
                <a:gd name="T13" fmla="*/ 0 h 29"/>
                <a:gd name="T14" fmla="*/ 210 w 375"/>
                <a:gd name="T15" fmla="*/ 14 h 29"/>
                <a:gd name="T16" fmla="*/ 165 w 375"/>
                <a:gd name="T17" fmla="*/ 14 h 29"/>
                <a:gd name="T18" fmla="*/ 161 w 375"/>
                <a:gd name="T19" fmla="*/ 10 h 29"/>
                <a:gd name="T20" fmla="*/ 165 w 375"/>
                <a:gd name="T21" fmla="*/ 6 h 29"/>
                <a:gd name="T22" fmla="*/ 210 w 375"/>
                <a:gd name="T23" fmla="*/ 6 h 29"/>
                <a:gd name="T24" fmla="*/ 214 w 375"/>
                <a:gd name="T25" fmla="*/ 10 h 29"/>
                <a:gd name="T26" fmla="*/ 210 w 375"/>
                <a:gd name="T27"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 h="29">
                  <a:moveTo>
                    <a:pt x="360" y="0"/>
                  </a:moveTo>
                  <a:cubicBezTo>
                    <a:pt x="15" y="0"/>
                    <a:pt x="15" y="0"/>
                    <a:pt x="15" y="0"/>
                  </a:cubicBezTo>
                  <a:cubicBezTo>
                    <a:pt x="7" y="0"/>
                    <a:pt x="0" y="6"/>
                    <a:pt x="0" y="14"/>
                  </a:cubicBezTo>
                  <a:cubicBezTo>
                    <a:pt x="0" y="22"/>
                    <a:pt x="7" y="29"/>
                    <a:pt x="15" y="29"/>
                  </a:cubicBezTo>
                  <a:cubicBezTo>
                    <a:pt x="360" y="29"/>
                    <a:pt x="360" y="29"/>
                    <a:pt x="360" y="29"/>
                  </a:cubicBezTo>
                  <a:cubicBezTo>
                    <a:pt x="368" y="29"/>
                    <a:pt x="375" y="22"/>
                    <a:pt x="375" y="14"/>
                  </a:cubicBezTo>
                  <a:cubicBezTo>
                    <a:pt x="375" y="6"/>
                    <a:pt x="368" y="0"/>
                    <a:pt x="360" y="0"/>
                  </a:cubicBezTo>
                  <a:close/>
                  <a:moveTo>
                    <a:pt x="210" y="14"/>
                  </a:moveTo>
                  <a:cubicBezTo>
                    <a:pt x="165" y="14"/>
                    <a:pt x="165" y="14"/>
                    <a:pt x="165" y="14"/>
                  </a:cubicBezTo>
                  <a:cubicBezTo>
                    <a:pt x="163" y="14"/>
                    <a:pt x="161" y="13"/>
                    <a:pt x="161" y="10"/>
                  </a:cubicBezTo>
                  <a:cubicBezTo>
                    <a:pt x="161" y="8"/>
                    <a:pt x="163" y="6"/>
                    <a:pt x="165" y="6"/>
                  </a:cubicBezTo>
                  <a:cubicBezTo>
                    <a:pt x="210" y="6"/>
                    <a:pt x="210" y="6"/>
                    <a:pt x="210" y="6"/>
                  </a:cubicBezTo>
                  <a:cubicBezTo>
                    <a:pt x="212" y="6"/>
                    <a:pt x="214" y="8"/>
                    <a:pt x="214" y="10"/>
                  </a:cubicBezTo>
                  <a:cubicBezTo>
                    <a:pt x="214" y="13"/>
                    <a:pt x="212" y="14"/>
                    <a:pt x="21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kern="0">
                <a:solidFill>
                  <a:prstClr val="black"/>
                </a:solidFill>
                <a:latin typeface="微软雅黑" panose="020B0503020204020204" pitchFamily="34" charset="-122"/>
                <a:ea typeface="微软雅黑" panose="020B0503020204020204" pitchFamily="34" charset="-122"/>
              </a:endParaRPr>
            </a:p>
          </p:txBody>
        </p:sp>
        <p:sp>
          <p:nvSpPr>
            <p:cNvPr id="48" name="Freeform 15"/>
            <p:cNvSpPr>
              <a:spLocks noEditPoints="1"/>
            </p:cNvSpPr>
            <p:nvPr/>
          </p:nvSpPr>
          <p:spPr bwMode="auto">
            <a:xfrm>
              <a:off x="3713163" y="3930650"/>
              <a:ext cx="1244600" cy="766763"/>
            </a:xfrm>
            <a:custGeom>
              <a:avLst/>
              <a:gdLst>
                <a:gd name="T0" fmla="*/ 311 w 331"/>
                <a:gd name="T1" fmla="*/ 0 h 203"/>
                <a:gd name="T2" fmla="*/ 20 w 331"/>
                <a:gd name="T3" fmla="*/ 0 h 203"/>
                <a:gd name="T4" fmla="*/ 0 w 331"/>
                <a:gd name="T5" fmla="*/ 20 h 203"/>
                <a:gd name="T6" fmla="*/ 0 w 331"/>
                <a:gd name="T7" fmla="*/ 183 h 203"/>
                <a:gd name="T8" fmla="*/ 20 w 331"/>
                <a:gd name="T9" fmla="*/ 203 h 203"/>
                <a:gd name="T10" fmla="*/ 311 w 331"/>
                <a:gd name="T11" fmla="*/ 203 h 203"/>
                <a:gd name="T12" fmla="*/ 331 w 331"/>
                <a:gd name="T13" fmla="*/ 183 h 203"/>
                <a:gd name="T14" fmla="*/ 331 w 331"/>
                <a:gd name="T15" fmla="*/ 20 h 203"/>
                <a:gd name="T16" fmla="*/ 311 w 331"/>
                <a:gd name="T17" fmla="*/ 0 h 203"/>
                <a:gd name="T18" fmla="*/ 315 w 331"/>
                <a:gd name="T19" fmla="*/ 175 h 203"/>
                <a:gd name="T20" fmla="*/ 296 w 331"/>
                <a:gd name="T21" fmla="*/ 193 h 203"/>
                <a:gd name="T22" fmla="*/ 35 w 331"/>
                <a:gd name="T23" fmla="*/ 193 h 203"/>
                <a:gd name="T24" fmla="*/ 17 w 331"/>
                <a:gd name="T25" fmla="*/ 175 h 203"/>
                <a:gd name="T26" fmla="*/ 17 w 331"/>
                <a:gd name="T27" fmla="*/ 28 h 203"/>
                <a:gd name="T28" fmla="*/ 35 w 331"/>
                <a:gd name="T29" fmla="*/ 10 h 203"/>
                <a:gd name="T30" fmla="*/ 296 w 331"/>
                <a:gd name="T31" fmla="*/ 10 h 203"/>
                <a:gd name="T32" fmla="*/ 315 w 331"/>
                <a:gd name="T33" fmla="*/ 28 h 203"/>
                <a:gd name="T34" fmla="*/ 315 w 331"/>
                <a:gd name="T35" fmla="*/ 17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1" h="203">
                  <a:moveTo>
                    <a:pt x="311" y="0"/>
                  </a:moveTo>
                  <a:cubicBezTo>
                    <a:pt x="20" y="0"/>
                    <a:pt x="20" y="0"/>
                    <a:pt x="20" y="0"/>
                  </a:cubicBezTo>
                  <a:cubicBezTo>
                    <a:pt x="9" y="0"/>
                    <a:pt x="0" y="9"/>
                    <a:pt x="0" y="20"/>
                  </a:cubicBezTo>
                  <a:cubicBezTo>
                    <a:pt x="0" y="183"/>
                    <a:pt x="0" y="183"/>
                    <a:pt x="0" y="183"/>
                  </a:cubicBezTo>
                  <a:cubicBezTo>
                    <a:pt x="0" y="194"/>
                    <a:pt x="9" y="203"/>
                    <a:pt x="20" y="203"/>
                  </a:cubicBezTo>
                  <a:cubicBezTo>
                    <a:pt x="311" y="203"/>
                    <a:pt x="311" y="203"/>
                    <a:pt x="311" y="203"/>
                  </a:cubicBezTo>
                  <a:cubicBezTo>
                    <a:pt x="322" y="203"/>
                    <a:pt x="331" y="194"/>
                    <a:pt x="331" y="183"/>
                  </a:cubicBezTo>
                  <a:cubicBezTo>
                    <a:pt x="331" y="20"/>
                    <a:pt x="331" y="20"/>
                    <a:pt x="331" y="20"/>
                  </a:cubicBezTo>
                  <a:cubicBezTo>
                    <a:pt x="331" y="9"/>
                    <a:pt x="322" y="0"/>
                    <a:pt x="311" y="0"/>
                  </a:cubicBezTo>
                  <a:close/>
                  <a:moveTo>
                    <a:pt x="315" y="175"/>
                  </a:moveTo>
                  <a:cubicBezTo>
                    <a:pt x="315" y="185"/>
                    <a:pt x="306" y="193"/>
                    <a:pt x="296" y="193"/>
                  </a:cubicBezTo>
                  <a:cubicBezTo>
                    <a:pt x="35" y="193"/>
                    <a:pt x="35" y="193"/>
                    <a:pt x="35" y="193"/>
                  </a:cubicBezTo>
                  <a:cubicBezTo>
                    <a:pt x="25" y="193"/>
                    <a:pt x="17" y="185"/>
                    <a:pt x="17" y="175"/>
                  </a:cubicBezTo>
                  <a:cubicBezTo>
                    <a:pt x="17" y="28"/>
                    <a:pt x="17" y="28"/>
                    <a:pt x="17" y="28"/>
                  </a:cubicBezTo>
                  <a:cubicBezTo>
                    <a:pt x="17" y="18"/>
                    <a:pt x="25" y="10"/>
                    <a:pt x="35" y="10"/>
                  </a:cubicBezTo>
                  <a:cubicBezTo>
                    <a:pt x="296" y="10"/>
                    <a:pt x="296" y="10"/>
                    <a:pt x="296" y="10"/>
                  </a:cubicBezTo>
                  <a:cubicBezTo>
                    <a:pt x="306" y="10"/>
                    <a:pt x="315" y="18"/>
                    <a:pt x="315" y="28"/>
                  </a:cubicBezTo>
                  <a:lnTo>
                    <a:pt x="315"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kern="0">
                <a:solidFill>
                  <a:prstClr val="black"/>
                </a:solidFill>
                <a:latin typeface="微软雅黑" panose="020B0503020204020204" pitchFamily="34" charset="-122"/>
                <a:ea typeface="微软雅黑" panose="020B0503020204020204" pitchFamily="34" charset="-122"/>
              </a:endParaRPr>
            </a:p>
          </p:txBody>
        </p:sp>
        <p:sp>
          <p:nvSpPr>
            <p:cNvPr id="49" name="Freeform 16"/>
            <p:cNvSpPr>
              <a:spLocks noEditPoints="1"/>
            </p:cNvSpPr>
            <p:nvPr/>
          </p:nvSpPr>
          <p:spPr bwMode="auto">
            <a:xfrm>
              <a:off x="3800828" y="3985275"/>
              <a:ext cx="1053394" cy="651460"/>
            </a:xfrm>
            <a:custGeom>
              <a:avLst/>
              <a:gdLst>
                <a:gd name="T0" fmla="*/ 279 w 298"/>
                <a:gd name="T1" fmla="*/ 0 h 183"/>
                <a:gd name="T2" fmla="*/ 18 w 298"/>
                <a:gd name="T3" fmla="*/ 0 h 183"/>
                <a:gd name="T4" fmla="*/ 0 w 298"/>
                <a:gd name="T5" fmla="*/ 18 h 183"/>
                <a:gd name="T6" fmla="*/ 0 w 298"/>
                <a:gd name="T7" fmla="*/ 165 h 183"/>
                <a:gd name="T8" fmla="*/ 18 w 298"/>
                <a:gd name="T9" fmla="*/ 183 h 183"/>
                <a:gd name="T10" fmla="*/ 279 w 298"/>
                <a:gd name="T11" fmla="*/ 183 h 183"/>
                <a:gd name="T12" fmla="*/ 298 w 298"/>
                <a:gd name="T13" fmla="*/ 165 h 183"/>
                <a:gd name="T14" fmla="*/ 298 w 298"/>
                <a:gd name="T15" fmla="*/ 18 h 183"/>
                <a:gd name="T16" fmla="*/ 279 w 298"/>
                <a:gd name="T17" fmla="*/ 0 h 183"/>
                <a:gd name="T18" fmla="*/ 287 w 298"/>
                <a:gd name="T19" fmla="*/ 40 h 183"/>
                <a:gd name="T20" fmla="*/ 233 w 298"/>
                <a:gd name="T21" fmla="*/ 98 h 183"/>
                <a:gd name="T22" fmla="*/ 232 w 298"/>
                <a:gd name="T23" fmla="*/ 98 h 183"/>
                <a:gd name="T24" fmla="*/ 232 w 298"/>
                <a:gd name="T25" fmla="*/ 98 h 183"/>
                <a:gd name="T26" fmla="*/ 232 w 298"/>
                <a:gd name="T27" fmla="*/ 98 h 183"/>
                <a:gd name="T28" fmla="*/ 231 w 298"/>
                <a:gd name="T29" fmla="*/ 98 h 183"/>
                <a:gd name="T30" fmla="*/ 228 w 298"/>
                <a:gd name="T31" fmla="*/ 100 h 183"/>
                <a:gd name="T32" fmla="*/ 226 w 298"/>
                <a:gd name="T33" fmla="*/ 99 h 183"/>
                <a:gd name="T34" fmla="*/ 221 w 298"/>
                <a:gd name="T35" fmla="*/ 96 h 183"/>
                <a:gd name="T36" fmla="*/ 198 w 298"/>
                <a:gd name="T37" fmla="*/ 73 h 183"/>
                <a:gd name="T38" fmla="*/ 158 w 298"/>
                <a:gd name="T39" fmla="*/ 131 h 183"/>
                <a:gd name="T40" fmla="*/ 149 w 298"/>
                <a:gd name="T41" fmla="*/ 133 h 183"/>
                <a:gd name="T42" fmla="*/ 147 w 298"/>
                <a:gd name="T43" fmla="*/ 130 h 183"/>
                <a:gd name="T44" fmla="*/ 144 w 298"/>
                <a:gd name="T45" fmla="*/ 128 h 183"/>
                <a:gd name="T46" fmla="*/ 117 w 298"/>
                <a:gd name="T47" fmla="*/ 101 h 183"/>
                <a:gd name="T48" fmla="*/ 18 w 298"/>
                <a:gd name="T49" fmla="*/ 163 h 183"/>
                <a:gd name="T50" fmla="*/ 9 w 298"/>
                <a:gd name="T51" fmla="*/ 161 h 183"/>
                <a:gd name="T52" fmla="*/ 11 w 298"/>
                <a:gd name="T53" fmla="*/ 152 h 183"/>
                <a:gd name="T54" fmla="*/ 115 w 298"/>
                <a:gd name="T55" fmla="*/ 87 h 183"/>
                <a:gd name="T56" fmla="*/ 118 w 298"/>
                <a:gd name="T57" fmla="*/ 86 h 183"/>
                <a:gd name="T58" fmla="*/ 123 w 298"/>
                <a:gd name="T59" fmla="*/ 88 h 183"/>
                <a:gd name="T60" fmla="*/ 152 w 298"/>
                <a:gd name="T61" fmla="*/ 117 h 183"/>
                <a:gd name="T62" fmla="*/ 191 w 298"/>
                <a:gd name="T63" fmla="*/ 60 h 183"/>
                <a:gd name="T64" fmla="*/ 196 w 298"/>
                <a:gd name="T65" fmla="*/ 57 h 183"/>
                <a:gd name="T66" fmla="*/ 204 w 298"/>
                <a:gd name="T67" fmla="*/ 61 h 183"/>
                <a:gd name="T68" fmla="*/ 227 w 298"/>
                <a:gd name="T69" fmla="*/ 84 h 183"/>
                <a:gd name="T70" fmla="*/ 278 w 298"/>
                <a:gd name="T71" fmla="*/ 31 h 183"/>
                <a:gd name="T72" fmla="*/ 287 w 298"/>
                <a:gd name="T73" fmla="*/ 31 h 183"/>
                <a:gd name="T74" fmla="*/ 287 w 298"/>
                <a:gd name="T75" fmla="*/ 4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8" h="183">
                  <a:moveTo>
                    <a:pt x="279" y="0"/>
                  </a:moveTo>
                  <a:cubicBezTo>
                    <a:pt x="18" y="0"/>
                    <a:pt x="18" y="0"/>
                    <a:pt x="18" y="0"/>
                  </a:cubicBezTo>
                  <a:cubicBezTo>
                    <a:pt x="8" y="0"/>
                    <a:pt x="0" y="8"/>
                    <a:pt x="0" y="18"/>
                  </a:cubicBezTo>
                  <a:cubicBezTo>
                    <a:pt x="0" y="165"/>
                    <a:pt x="0" y="165"/>
                    <a:pt x="0" y="165"/>
                  </a:cubicBezTo>
                  <a:cubicBezTo>
                    <a:pt x="0" y="175"/>
                    <a:pt x="8" y="183"/>
                    <a:pt x="18" y="183"/>
                  </a:cubicBezTo>
                  <a:cubicBezTo>
                    <a:pt x="279" y="183"/>
                    <a:pt x="279" y="183"/>
                    <a:pt x="279" y="183"/>
                  </a:cubicBezTo>
                  <a:cubicBezTo>
                    <a:pt x="289" y="183"/>
                    <a:pt x="298" y="175"/>
                    <a:pt x="298" y="165"/>
                  </a:cubicBezTo>
                  <a:cubicBezTo>
                    <a:pt x="298" y="18"/>
                    <a:pt x="298" y="18"/>
                    <a:pt x="298" y="18"/>
                  </a:cubicBezTo>
                  <a:cubicBezTo>
                    <a:pt x="298" y="8"/>
                    <a:pt x="289" y="0"/>
                    <a:pt x="279" y="0"/>
                  </a:cubicBezTo>
                  <a:close/>
                  <a:moveTo>
                    <a:pt x="287" y="40"/>
                  </a:moveTo>
                  <a:cubicBezTo>
                    <a:pt x="233" y="98"/>
                    <a:pt x="233" y="98"/>
                    <a:pt x="233" y="98"/>
                  </a:cubicBezTo>
                  <a:cubicBezTo>
                    <a:pt x="232" y="98"/>
                    <a:pt x="232" y="98"/>
                    <a:pt x="232" y="98"/>
                  </a:cubicBezTo>
                  <a:cubicBezTo>
                    <a:pt x="232" y="98"/>
                    <a:pt x="232" y="98"/>
                    <a:pt x="232" y="98"/>
                  </a:cubicBezTo>
                  <a:cubicBezTo>
                    <a:pt x="232" y="98"/>
                    <a:pt x="232" y="98"/>
                    <a:pt x="232" y="98"/>
                  </a:cubicBezTo>
                  <a:cubicBezTo>
                    <a:pt x="232" y="98"/>
                    <a:pt x="232" y="98"/>
                    <a:pt x="231" y="98"/>
                  </a:cubicBezTo>
                  <a:cubicBezTo>
                    <a:pt x="231" y="99"/>
                    <a:pt x="229" y="100"/>
                    <a:pt x="228" y="100"/>
                  </a:cubicBezTo>
                  <a:cubicBezTo>
                    <a:pt x="227" y="100"/>
                    <a:pt x="226" y="99"/>
                    <a:pt x="226" y="99"/>
                  </a:cubicBezTo>
                  <a:cubicBezTo>
                    <a:pt x="224" y="99"/>
                    <a:pt x="222" y="98"/>
                    <a:pt x="221" y="96"/>
                  </a:cubicBezTo>
                  <a:cubicBezTo>
                    <a:pt x="198" y="73"/>
                    <a:pt x="198" y="73"/>
                    <a:pt x="198" y="73"/>
                  </a:cubicBezTo>
                  <a:cubicBezTo>
                    <a:pt x="158" y="131"/>
                    <a:pt x="158" y="131"/>
                    <a:pt x="158" y="131"/>
                  </a:cubicBezTo>
                  <a:cubicBezTo>
                    <a:pt x="156" y="134"/>
                    <a:pt x="152" y="135"/>
                    <a:pt x="149" y="133"/>
                  </a:cubicBezTo>
                  <a:cubicBezTo>
                    <a:pt x="148" y="132"/>
                    <a:pt x="147" y="131"/>
                    <a:pt x="147" y="130"/>
                  </a:cubicBezTo>
                  <a:cubicBezTo>
                    <a:pt x="146" y="129"/>
                    <a:pt x="145" y="129"/>
                    <a:pt x="144" y="128"/>
                  </a:cubicBezTo>
                  <a:cubicBezTo>
                    <a:pt x="117" y="101"/>
                    <a:pt x="117" y="101"/>
                    <a:pt x="117" y="101"/>
                  </a:cubicBezTo>
                  <a:cubicBezTo>
                    <a:pt x="18" y="163"/>
                    <a:pt x="18" y="163"/>
                    <a:pt x="18" y="163"/>
                  </a:cubicBezTo>
                  <a:cubicBezTo>
                    <a:pt x="15" y="165"/>
                    <a:pt x="11" y="164"/>
                    <a:pt x="9" y="161"/>
                  </a:cubicBezTo>
                  <a:cubicBezTo>
                    <a:pt x="7" y="158"/>
                    <a:pt x="8" y="154"/>
                    <a:pt x="11" y="152"/>
                  </a:cubicBezTo>
                  <a:cubicBezTo>
                    <a:pt x="115" y="87"/>
                    <a:pt x="115" y="87"/>
                    <a:pt x="115" y="87"/>
                  </a:cubicBezTo>
                  <a:cubicBezTo>
                    <a:pt x="116" y="86"/>
                    <a:pt x="117" y="86"/>
                    <a:pt x="118" y="86"/>
                  </a:cubicBezTo>
                  <a:cubicBezTo>
                    <a:pt x="120" y="86"/>
                    <a:pt x="122" y="87"/>
                    <a:pt x="123" y="88"/>
                  </a:cubicBezTo>
                  <a:cubicBezTo>
                    <a:pt x="152" y="117"/>
                    <a:pt x="152" y="117"/>
                    <a:pt x="152" y="117"/>
                  </a:cubicBezTo>
                  <a:cubicBezTo>
                    <a:pt x="191" y="60"/>
                    <a:pt x="191" y="60"/>
                    <a:pt x="191" y="60"/>
                  </a:cubicBezTo>
                  <a:cubicBezTo>
                    <a:pt x="192" y="58"/>
                    <a:pt x="194" y="57"/>
                    <a:pt x="196" y="57"/>
                  </a:cubicBezTo>
                  <a:cubicBezTo>
                    <a:pt x="199" y="57"/>
                    <a:pt x="202" y="58"/>
                    <a:pt x="204" y="61"/>
                  </a:cubicBezTo>
                  <a:cubicBezTo>
                    <a:pt x="227" y="84"/>
                    <a:pt x="227" y="84"/>
                    <a:pt x="227" y="84"/>
                  </a:cubicBezTo>
                  <a:cubicBezTo>
                    <a:pt x="278" y="31"/>
                    <a:pt x="278" y="31"/>
                    <a:pt x="278" y="31"/>
                  </a:cubicBezTo>
                  <a:cubicBezTo>
                    <a:pt x="280" y="28"/>
                    <a:pt x="284" y="28"/>
                    <a:pt x="287" y="31"/>
                  </a:cubicBezTo>
                  <a:cubicBezTo>
                    <a:pt x="289" y="33"/>
                    <a:pt x="290" y="37"/>
                    <a:pt x="28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kern="0" dirty="0">
                <a:solidFill>
                  <a:prstClr val="black"/>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6140450" y="2546350"/>
            <a:ext cx="3084195" cy="1969770"/>
            <a:chOff x="631" y="4010"/>
            <a:chExt cx="4857" cy="3102"/>
          </a:xfrm>
        </p:grpSpPr>
        <p:sp>
          <p:nvSpPr>
            <p:cNvPr id="52" name="TextBox 263"/>
            <p:cNvSpPr txBox="1"/>
            <p:nvPr/>
          </p:nvSpPr>
          <p:spPr>
            <a:xfrm>
              <a:off x="1197" y="4010"/>
              <a:ext cx="4291" cy="2325"/>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本平台既是深化和谐校园的进一步建设，又是师生关系、生生关系进一步发展的一种平台，最大的意义就是在方便查询的同时有增进了人与人之间的感情。</a:t>
              </a:r>
            </a:p>
          </p:txBody>
        </p:sp>
        <p:sp>
          <p:nvSpPr>
            <p:cNvPr id="2" name="文本框 1"/>
            <p:cNvSpPr txBox="1"/>
            <p:nvPr/>
          </p:nvSpPr>
          <p:spPr>
            <a:xfrm>
              <a:off x="631" y="4144"/>
              <a:ext cx="724" cy="2968"/>
            </a:xfrm>
            <a:prstGeom prst="rect">
              <a:avLst/>
            </a:prstGeom>
            <a:noFill/>
          </p:spPr>
          <p:txBody>
            <a:bodyPr vert="eaVert" wrap="square" rtlCol="0">
              <a:spAutoFit/>
            </a:bodyPr>
            <a:lstStyle/>
            <a:p>
              <a:r>
                <a:rPr lang="id-ID" sz="1800" b="1" dirty="0">
                  <a:solidFill>
                    <a:srgbClr val="6CAE43"/>
                  </a:solidFill>
                  <a:latin typeface="微软雅黑" panose="020B0503020204020204" pitchFamily="34" charset="-122"/>
                  <a:ea typeface="微软雅黑" panose="020B0503020204020204" pitchFamily="34" charset="-122"/>
                  <a:cs typeface="Calibri" panose="020F0502020204030204" pitchFamily="34" charset="0"/>
                  <a:sym typeface="+mn-ea"/>
                </a:rPr>
                <a:t>成果的创新</a:t>
              </a:r>
            </a:p>
          </p:txBody>
        </p:sp>
      </p:grpSp>
      <p:grpSp>
        <p:nvGrpSpPr>
          <p:cNvPr id="10" name="组合 9"/>
          <p:cNvGrpSpPr/>
          <p:nvPr/>
        </p:nvGrpSpPr>
        <p:grpSpPr>
          <a:xfrm>
            <a:off x="2820035" y="2546350"/>
            <a:ext cx="3361055" cy="1969770"/>
            <a:chOff x="195" y="4010"/>
            <a:chExt cx="5293" cy="3102"/>
          </a:xfrm>
        </p:grpSpPr>
        <p:sp>
          <p:nvSpPr>
            <p:cNvPr id="11" name="TextBox 263"/>
            <p:cNvSpPr txBox="1"/>
            <p:nvPr/>
          </p:nvSpPr>
          <p:spPr>
            <a:xfrm>
              <a:off x="1197" y="4010"/>
              <a:ext cx="4291" cy="2325"/>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通过建立师生住宿管理平台，打造资源共享化市场，通过留言板、公告等方式，提高师生参与的积极性，从而更方便的解决问题，增进学生之间的情谊。</a:t>
              </a:r>
            </a:p>
          </p:txBody>
        </p:sp>
        <p:sp>
          <p:nvSpPr>
            <p:cNvPr id="12" name="文本框 11"/>
            <p:cNvSpPr txBox="1"/>
            <p:nvPr/>
          </p:nvSpPr>
          <p:spPr>
            <a:xfrm>
              <a:off x="195" y="4144"/>
              <a:ext cx="1160" cy="2968"/>
            </a:xfrm>
            <a:prstGeom prst="rect">
              <a:avLst/>
            </a:prstGeom>
            <a:noFill/>
          </p:spPr>
          <p:txBody>
            <a:bodyPr vert="eaVert" wrap="square" rtlCol="0">
              <a:spAutoFit/>
            </a:bodyPr>
            <a:lstStyle/>
            <a:p>
              <a:r>
                <a:rPr lang="id-ID" sz="1800" b="1" dirty="0">
                  <a:solidFill>
                    <a:srgbClr val="6CAE43"/>
                  </a:solidFill>
                  <a:latin typeface="微软雅黑" panose="020B0503020204020204" pitchFamily="34" charset="-122"/>
                  <a:ea typeface="微软雅黑" panose="020B0503020204020204" pitchFamily="34" charset="-122"/>
                  <a:cs typeface="Calibri" panose="020F0502020204030204" pitchFamily="34" charset="0"/>
                  <a:sym typeface="+mn-ea"/>
                </a:rPr>
                <a:t>研究内容创新</a:t>
              </a:r>
            </a:p>
            <a:p>
              <a:endParaRPr lang="zh-CN" altLang="en-US" sz="1800"/>
            </a:p>
          </p:txBody>
        </p:sp>
      </p:grpSp>
      <p:grpSp>
        <p:nvGrpSpPr>
          <p:cNvPr id="13" name="组合 12"/>
          <p:cNvGrpSpPr/>
          <p:nvPr/>
        </p:nvGrpSpPr>
        <p:grpSpPr>
          <a:xfrm>
            <a:off x="-151765" y="2588895"/>
            <a:ext cx="3360420" cy="1969770"/>
            <a:chOff x="195" y="4010"/>
            <a:chExt cx="5292" cy="3102"/>
          </a:xfrm>
        </p:grpSpPr>
        <p:sp>
          <p:nvSpPr>
            <p:cNvPr id="14" name="TextBox 263"/>
            <p:cNvSpPr txBox="1"/>
            <p:nvPr/>
          </p:nvSpPr>
          <p:spPr>
            <a:xfrm>
              <a:off x="1197" y="4010"/>
              <a:ext cx="4291" cy="2325"/>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良好校园环境的建立体现在各个方面，我们以宿舍管理为切入点，帮助学生和教师在生活、住宿方面寻求幸福感，带动良好校园环境的全方位构建，从而帮助师生找到幸福感。</a:t>
              </a:r>
            </a:p>
          </p:txBody>
        </p:sp>
        <p:sp>
          <p:nvSpPr>
            <p:cNvPr id="15" name="文本框 14"/>
            <p:cNvSpPr txBox="1"/>
            <p:nvPr/>
          </p:nvSpPr>
          <p:spPr>
            <a:xfrm>
              <a:off x="195" y="4144"/>
              <a:ext cx="1160" cy="2968"/>
            </a:xfrm>
            <a:prstGeom prst="rect">
              <a:avLst/>
            </a:prstGeom>
            <a:noFill/>
          </p:spPr>
          <p:txBody>
            <a:bodyPr vert="eaVert" wrap="square" rtlCol="0">
              <a:spAutoFit/>
            </a:bodyPr>
            <a:lstStyle/>
            <a:p>
              <a:r>
                <a:rPr lang="id-ID" sz="1800" b="1" dirty="0">
                  <a:solidFill>
                    <a:srgbClr val="6CAE43"/>
                  </a:solidFill>
                  <a:latin typeface="微软雅黑" panose="020B0503020204020204" pitchFamily="34" charset="-122"/>
                  <a:ea typeface="微软雅黑" panose="020B0503020204020204" pitchFamily="34" charset="-122"/>
                  <a:cs typeface="Calibri" panose="020F0502020204030204" pitchFamily="34" charset="0"/>
                  <a:sym typeface="+mn-ea"/>
                </a:rPr>
                <a:t>理念创新</a:t>
              </a:r>
              <a:endParaRPr lang="id-ID" sz="1800" b="1" dirty="0">
                <a:solidFill>
                  <a:srgbClr val="6CAE43"/>
                </a:solidFill>
                <a:latin typeface="微软雅黑" panose="020B0503020204020204" pitchFamily="34" charset="-122"/>
                <a:ea typeface="微软雅黑" panose="020B0503020204020204" pitchFamily="34" charset="-122"/>
                <a:cs typeface="Calibri" panose="020F0502020204030204" pitchFamily="34" charset="0"/>
              </a:endParaRPr>
            </a:p>
            <a:p>
              <a:endParaRPr lang="zh-CN" altLang="en-US" sz="1800"/>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0-#ppt_w/2"/>
                                          </p:val>
                                        </p:tav>
                                        <p:tav tm="100000">
                                          <p:val>
                                            <p:strVal val="#ppt_x"/>
                                          </p:val>
                                        </p:tav>
                                      </p:tavLst>
                                    </p:anim>
                                    <p:anim calcmode="lin" valueType="num">
                                      <p:cBhvr additive="base">
                                        <p:cTn id="17" dur="1000" fill="hold"/>
                                        <p:tgtEl>
                                          <p:spTgt spid="9"/>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par>
                                <p:cTn id="21" presetID="2" presetClass="entr" presetSubtype="4" fill="hold" nodeType="withEffect">
                                  <p:stCondLst>
                                    <p:cond delay="20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ppt_x"/>
                                          </p:val>
                                        </p:tav>
                                        <p:tav tm="100000">
                                          <p:val>
                                            <p:strVal val="#ppt_x"/>
                                          </p:val>
                                        </p:tav>
                                      </p:tavLst>
                                    </p:anim>
                                    <p:anim calcmode="lin" valueType="num">
                                      <p:cBhvr additive="base">
                                        <p:cTn id="24" dur="500" fill="hold"/>
                                        <p:tgtEl>
                                          <p:spTgt spid="3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60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500" fill="hold"/>
                                        <p:tgtEl>
                                          <p:spTgt spid="46"/>
                                        </p:tgtEl>
                                        <p:attrNameLst>
                                          <p:attrName>ppt_x</p:attrName>
                                        </p:attrNameLst>
                                      </p:cBhvr>
                                      <p:tavLst>
                                        <p:tav tm="0">
                                          <p:val>
                                            <p:strVal val="#ppt_x"/>
                                          </p:val>
                                        </p:tav>
                                        <p:tav tm="100000">
                                          <p:val>
                                            <p:strVal val="#ppt_x"/>
                                          </p:val>
                                        </p:tav>
                                      </p:tavLst>
                                    </p:anim>
                                    <p:anim calcmode="lin" valueType="num">
                                      <p:cBhvr additive="base">
                                        <p:cTn id="28" dur="500" fill="hold"/>
                                        <p:tgtEl>
                                          <p:spTgt spid="4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00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linds(horizontal)">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672649" y="1010533"/>
            <a:ext cx="4058984" cy="3392557"/>
            <a:chOff x="5197" y="920"/>
            <a:chExt cx="4273" cy="4003"/>
          </a:xfrm>
        </p:grpSpPr>
        <p:sp>
          <p:nvSpPr>
            <p:cNvPr id="4" name="菱形 3"/>
            <p:cNvSpPr/>
            <p:nvPr/>
          </p:nvSpPr>
          <p:spPr>
            <a:xfrm>
              <a:off x="5335" y="1515"/>
              <a:ext cx="3408" cy="3408"/>
            </a:xfrm>
            <a:prstGeom prst="diamond">
              <a:avLst/>
            </a:prstGeom>
            <a:solidFill>
              <a:srgbClr val="6CAE43"/>
            </a:solidFill>
            <a:ln w="38100">
              <a:gradFill flip="none" rotWithShape="1">
                <a:gsLst>
                  <a:gs pos="0">
                    <a:schemeClr val="bg1">
                      <a:lumMod val="75000"/>
                    </a:schemeClr>
                  </a:gs>
                  <a:gs pos="100000">
                    <a:schemeClr val="bg1"/>
                  </a:gs>
                </a:gsLst>
                <a:lin ang="8100000" scaled="1"/>
                <a:tileRect/>
              </a:gra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菱形 4"/>
            <p:cNvSpPr/>
            <p:nvPr/>
          </p:nvSpPr>
          <p:spPr>
            <a:xfrm>
              <a:off x="5197" y="920"/>
              <a:ext cx="3684" cy="3684"/>
            </a:xfrm>
            <a:prstGeom prst="diamond">
              <a:avLst/>
            </a:prstGeom>
            <a:solidFill>
              <a:schemeClr val="bg1"/>
            </a:solidFill>
            <a:ln>
              <a:noFill/>
            </a:ln>
            <a:effectLst>
              <a:outerShdw blurRad="50800" dist="38100" dir="8100000" algn="tr" rotWithShape="0">
                <a:prstClr val="black">
                  <a:alpha val="40000"/>
                </a:prstClr>
              </a:outerShdw>
            </a:effectLst>
            <a:scene3d>
              <a:camera prst="orthographicFront"/>
              <a:lightRig rig="threePt" dir="t">
                <a:rot lat="0" lon="0" rev="4800000"/>
              </a:lightRig>
            </a:scene3d>
            <a:sp3d>
              <a:bevelT w="6350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文本框 5"/>
            <p:cNvSpPr txBox="1"/>
            <p:nvPr/>
          </p:nvSpPr>
          <p:spPr>
            <a:xfrm>
              <a:off x="6681" y="1750"/>
              <a:ext cx="1434" cy="435"/>
            </a:xfrm>
            <a:prstGeom prst="rect">
              <a:avLst/>
            </a:prstGeom>
            <a:noFill/>
          </p:spPr>
          <p:txBody>
            <a:bodyPr wrap="square" rtlCol="0">
              <a:spAutoFit/>
            </a:bodyPr>
            <a:lstStyle/>
            <a:p>
              <a:r>
                <a:rPr lang="en-US" altLang="zh-CN" sz="1800" dirty="0">
                  <a:solidFill>
                    <a:srgbClr val="6CAE43"/>
                  </a:solidFill>
                  <a:latin typeface="微软雅黑" panose="020B0503020204020204" pitchFamily="34" charset="-122"/>
                  <a:ea typeface="微软雅黑" panose="020B0503020204020204" pitchFamily="34" charset="-122"/>
                </a:rPr>
                <a:t>Part5</a:t>
              </a:r>
              <a:endParaRPr lang="zh-CN" altLang="en-US" sz="1800" dirty="0">
                <a:solidFill>
                  <a:srgbClr val="6CAE43"/>
                </a:solidFill>
                <a:latin typeface="微软雅黑" panose="020B0503020204020204" pitchFamily="34" charset="-122"/>
                <a:ea typeface="微软雅黑" panose="020B0503020204020204" pitchFamily="34" charset="-122"/>
              </a:endParaRPr>
            </a:p>
          </p:txBody>
        </p:sp>
        <p:sp>
          <p:nvSpPr>
            <p:cNvPr id="7" name="矩形 6"/>
            <p:cNvSpPr/>
            <p:nvPr/>
          </p:nvSpPr>
          <p:spPr>
            <a:xfrm>
              <a:off x="6102" y="2481"/>
              <a:ext cx="3368" cy="689"/>
            </a:xfrm>
            <a:prstGeom prst="rect">
              <a:avLst/>
            </a:prstGeom>
          </p:spPr>
          <p:txBody>
            <a:bodyPr wrap="square">
              <a:spAutoFit/>
            </a:bodyPr>
            <a:lstStyle/>
            <a:p>
              <a:pPr algn="l"/>
              <a:r>
                <a:rPr lang="zh-CN" altLang="en-US" sz="3200" b="1" dirty="0">
                  <a:solidFill>
                    <a:srgbClr val="6CAE43"/>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项目展示</a:t>
              </a:r>
            </a:p>
          </p:txBody>
        </p:sp>
        <p:sp>
          <p:nvSpPr>
            <p:cNvPr id="8" name="KSO_Shape"/>
            <p:cNvSpPr/>
            <p:nvPr/>
          </p:nvSpPr>
          <p:spPr bwMode="auto">
            <a:xfrm>
              <a:off x="6881" y="3263"/>
              <a:ext cx="316" cy="633"/>
            </a:xfrm>
            <a:custGeom>
              <a:avLst/>
              <a:gdLst/>
              <a:ahLst/>
              <a:cxnLst/>
              <a:rect l="0" t="0" r="r" b="b"/>
              <a:pathLst>
                <a:path w="725488" h="1450976">
                  <a:moveTo>
                    <a:pt x="180975" y="543686"/>
                  </a:moveTo>
                  <a:lnTo>
                    <a:pt x="544513" y="543686"/>
                  </a:lnTo>
                  <a:lnTo>
                    <a:pt x="544513" y="785648"/>
                  </a:lnTo>
                  <a:lnTo>
                    <a:pt x="544248" y="794903"/>
                  </a:lnTo>
                  <a:lnTo>
                    <a:pt x="543187" y="804158"/>
                  </a:lnTo>
                  <a:lnTo>
                    <a:pt x="542392" y="813149"/>
                  </a:lnTo>
                  <a:lnTo>
                    <a:pt x="540536" y="822140"/>
                  </a:lnTo>
                  <a:lnTo>
                    <a:pt x="538679" y="830867"/>
                  </a:lnTo>
                  <a:lnTo>
                    <a:pt x="536293" y="839329"/>
                  </a:lnTo>
                  <a:lnTo>
                    <a:pt x="533111" y="847791"/>
                  </a:lnTo>
                  <a:lnTo>
                    <a:pt x="530194" y="856253"/>
                  </a:lnTo>
                  <a:lnTo>
                    <a:pt x="526482" y="864186"/>
                  </a:lnTo>
                  <a:lnTo>
                    <a:pt x="522504" y="871855"/>
                  </a:lnTo>
                  <a:lnTo>
                    <a:pt x="517997" y="879523"/>
                  </a:lnTo>
                  <a:lnTo>
                    <a:pt x="513224" y="886928"/>
                  </a:lnTo>
                  <a:lnTo>
                    <a:pt x="508186" y="893803"/>
                  </a:lnTo>
                  <a:lnTo>
                    <a:pt x="502882" y="900943"/>
                  </a:lnTo>
                  <a:lnTo>
                    <a:pt x="497049" y="907290"/>
                  </a:lnTo>
                  <a:lnTo>
                    <a:pt x="490950" y="913636"/>
                  </a:lnTo>
                  <a:lnTo>
                    <a:pt x="484851" y="919718"/>
                  </a:lnTo>
                  <a:lnTo>
                    <a:pt x="478222" y="925271"/>
                  </a:lnTo>
                  <a:lnTo>
                    <a:pt x="471328" y="930825"/>
                  </a:lnTo>
                  <a:lnTo>
                    <a:pt x="464169" y="935849"/>
                  </a:lnTo>
                  <a:lnTo>
                    <a:pt x="456744" y="940609"/>
                  </a:lnTo>
                  <a:lnTo>
                    <a:pt x="449054" y="944840"/>
                  </a:lnTo>
                  <a:lnTo>
                    <a:pt x="441630" y="949071"/>
                  </a:lnTo>
                  <a:lnTo>
                    <a:pt x="433145" y="952773"/>
                  </a:lnTo>
                  <a:lnTo>
                    <a:pt x="424925" y="955682"/>
                  </a:lnTo>
                  <a:lnTo>
                    <a:pt x="416705" y="958855"/>
                  </a:lnTo>
                  <a:lnTo>
                    <a:pt x="407954" y="961235"/>
                  </a:lnTo>
                  <a:lnTo>
                    <a:pt x="399204" y="963086"/>
                  </a:lnTo>
                  <a:lnTo>
                    <a:pt x="390188" y="964673"/>
                  </a:lnTo>
                  <a:lnTo>
                    <a:pt x="380908" y="965730"/>
                  </a:lnTo>
                  <a:lnTo>
                    <a:pt x="371892" y="966788"/>
                  </a:lnTo>
                  <a:lnTo>
                    <a:pt x="362612" y="966788"/>
                  </a:lnTo>
                  <a:lnTo>
                    <a:pt x="353331" y="966788"/>
                  </a:lnTo>
                  <a:lnTo>
                    <a:pt x="344050" y="965730"/>
                  </a:lnTo>
                  <a:lnTo>
                    <a:pt x="334770" y="964673"/>
                  </a:lnTo>
                  <a:lnTo>
                    <a:pt x="326019" y="963086"/>
                  </a:lnTo>
                  <a:lnTo>
                    <a:pt x="317269" y="961235"/>
                  </a:lnTo>
                  <a:lnTo>
                    <a:pt x="308518" y="958855"/>
                  </a:lnTo>
                  <a:lnTo>
                    <a:pt x="300033" y="955682"/>
                  </a:lnTo>
                  <a:lnTo>
                    <a:pt x="291813" y="952773"/>
                  </a:lnTo>
                  <a:lnTo>
                    <a:pt x="283858" y="949071"/>
                  </a:lnTo>
                  <a:lnTo>
                    <a:pt x="275903" y="944840"/>
                  </a:lnTo>
                  <a:lnTo>
                    <a:pt x="268214" y="940609"/>
                  </a:lnTo>
                  <a:lnTo>
                    <a:pt x="261054" y="935849"/>
                  </a:lnTo>
                  <a:lnTo>
                    <a:pt x="253895" y="930825"/>
                  </a:lnTo>
                  <a:lnTo>
                    <a:pt x="247001" y="925271"/>
                  </a:lnTo>
                  <a:lnTo>
                    <a:pt x="240372" y="919718"/>
                  </a:lnTo>
                  <a:lnTo>
                    <a:pt x="234008" y="913636"/>
                  </a:lnTo>
                  <a:lnTo>
                    <a:pt x="228174" y="907290"/>
                  </a:lnTo>
                  <a:lnTo>
                    <a:pt x="222341" y="900943"/>
                  </a:lnTo>
                  <a:lnTo>
                    <a:pt x="217037" y="893803"/>
                  </a:lnTo>
                  <a:lnTo>
                    <a:pt x="211999" y="886928"/>
                  </a:lnTo>
                  <a:lnTo>
                    <a:pt x="207226" y="879523"/>
                  </a:lnTo>
                  <a:lnTo>
                    <a:pt x="202984" y="871855"/>
                  </a:lnTo>
                  <a:lnTo>
                    <a:pt x="199006" y="864186"/>
                  </a:lnTo>
                  <a:lnTo>
                    <a:pt x="195294" y="856253"/>
                  </a:lnTo>
                  <a:lnTo>
                    <a:pt x="191847" y="847791"/>
                  </a:lnTo>
                  <a:lnTo>
                    <a:pt x="189195" y="839329"/>
                  </a:lnTo>
                  <a:lnTo>
                    <a:pt x="186809" y="830867"/>
                  </a:lnTo>
                  <a:lnTo>
                    <a:pt x="184422" y="822140"/>
                  </a:lnTo>
                  <a:lnTo>
                    <a:pt x="183097" y="813149"/>
                  </a:lnTo>
                  <a:lnTo>
                    <a:pt x="181771" y="804158"/>
                  </a:lnTo>
                  <a:lnTo>
                    <a:pt x="181240" y="794903"/>
                  </a:lnTo>
                  <a:lnTo>
                    <a:pt x="180975" y="785648"/>
                  </a:lnTo>
                  <a:lnTo>
                    <a:pt x="180975" y="543686"/>
                  </a:lnTo>
                  <a:close/>
                  <a:moveTo>
                    <a:pt x="60589" y="484188"/>
                  </a:moveTo>
                  <a:lnTo>
                    <a:pt x="66675" y="484453"/>
                  </a:lnTo>
                  <a:lnTo>
                    <a:pt x="72760" y="485510"/>
                  </a:lnTo>
                  <a:lnTo>
                    <a:pt x="78581" y="487096"/>
                  </a:lnTo>
                  <a:lnTo>
                    <a:pt x="84137" y="488947"/>
                  </a:lnTo>
                  <a:lnTo>
                    <a:pt x="89429" y="491591"/>
                  </a:lnTo>
                  <a:lnTo>
                    <a:pt x="94191" y="494499"/>
                  </a:lnTo>
                  <a:lnTo>
                    <a:pt x="99219" y="497935"/>
                  </a:lnTo>
                  <a:lnTo>
                    <a:pt x="103452" y="501901"/>
                  </a:lnTo>
                  <a:lnTo>
                    <a:pt x="107421" y="506131"/>
                  </a:lnTo>
                  <a:lnTo>
                    <a:pt x="110596" y="510889"/>
                  </a:lnTo>
                  <a:lnTo>
                    <a:pt x="113771" y="515912"/>
                  </a:lnTo>
                  <a:lnTo>
                    <a:pt x="116152" y="521200"/>
                  </a:lnTo>
                  <a:lnTo>
                    <a:pt x="118269" y="526487"/>
                  </a:lnTo>
                  <a:lnTo>
                    <a:pt x="119856" y="532303"/>
                  </a:lnTo>
                  <a:lnTo>
                    <a:pt x="120650" y="538383"/>
                  </a:lnTo>
                  <a:lnTo>
                    <a:pt x="121179" y="544464"/>
                  </a:lnTo>
                  <a:lnTo>
                    <a:pt x="121179" y="786095"/>
                  </a:lnTo>
                  <a:lnTo>
                    <a:pt x="121179" y="793233"/>
                  </a:lnTo>
                  <a:lnTo>
                    <a:pt x="121973" y="803807"/>
                  </a:lnTo>
                  <a:lnTo>
                    <a:pt x="123560" y="817554"/>
                  </a:lnTo>
                  <a:lnTo>
                    <a:pt x="124619" y="825750"/>
                  </a:lnTo>
                  <a:lnTo>
                    <a:pt x="126206" y="834209"/>
                  </a:lnTo>
                  <a:lnTo>
                    <a:pt x="128058" y="843462"/>
                  </a:lnTo>
                  <a:lnTo>
                    <a:pt x="130175" y="853244"/>
                  </a:lnTo>
                  <a:lnTo>
                    <a:pt x="132821" y="863290"/>
                  </a:lnTo>
                  <a:lnTo>
                    <a:pt x="136260" y="873600"/>
                  </a:lnTo>
                  <a:lnTo>
                    <a:pt x="139964" y="883910"/>
                  </a:lnTo>
                  <a:lnTo>
                    <a:pt x="144198" y="894485"/>
                  </a:lnTo>
                  <a:lnTo>
                    <a:pt x="149225" y="905588"/>
                  </a:lnTo>
                  <a:lnTo>
                    <a:pt x="154517" y="916163"/>
                  </a:lnTo>
                  <a:lnTo>
                    <a:pt x="160867" y="927002"/>
                  </a:lnTo>
                  <a:lnTo>
                    <a:pt x="164306" y="932289"/>
                  </a:lnTo>
                  <a:lnTo>
                    <a:pt x="167746" y="937577"/>
                  </a:lnTo>
                  <a:lnTo>
                    <a:pt x="171714" y="942864"/>
                  </a:lnTo>
                  <a:lnTo>
                    <a:pt x="175683" y="947887"/>
                  </a:lnTo>
                  <a:lnTo>
                    <a:pt x="179652" y="953174"/>
                  </a:lnTo>
                  <a:lnTo>
                    <a:pt x="184150" y="957933"/>
                  </a:lnTo>
                  <a:lnTo>
                    <a:pt x="188384" y="962956"/>
                  </a:lnTo>
                  <a:lnTo>
                    <a:pt x="193411" y="967714"/>
                  </a:lnTo>
                  <a:lnTo>
                    <a:pt x="198438" y="972209"/>
                  </a:lnTo>
                  <a:lnTo>
                    <a:pt x="203730" y="976967"/>
                  </a:lnTo>
                  <a:lnTo>
                    <a:pt x="209286" y="981197"/>
                  </a:lnTo>
                  <a:lnTo>
                    <a:pt x="214577" y="985427"/>
                  </a:lnTo>
                  <a:lnTo>
                    <a:pt x="220663" y="989657"/>
                  </a:lnTo>
                  <a:lnTo>
                    <a:pt x="226748" y="993622"/>
                  </a:lnTo>
                  <a:lnTo>
                    <a:pt x="233363" y="997323"/>
                  </a:lnTo>
                  <a:lnTo>
                    <a:pt x="239977" y="1001025"/>
                  </a:lnTo>
                  <a:lnTo>
                    <a:pt x="246857" y="1004461"/>
                  </a:lnTo>
                  <a:lnTo>
                    <a:pt x="254000" y="1007634"/>
                  </a:lnTo>
                  <a:lnTo>
                    <a:pt x="261673" y="1010542"/>
                  </a:lnTo>
                  <a:lnTo>
                    <a:pt x="269346" y="1013714"/>
                  </a:lnTo>
                  <a:lnTo>
                    <a:pt x="277019" y="1016093"/>
                  </a:lnTo>
                  <a:lnTo>
                    <a:pt x="285750" y="1018473"/>
                  </a:lnTo>
                  <a:lnTo>
                    <a:pt x="294217" y="1020852"/>
                  </a:lnTo>
                  <a:lnTo>
                    <a:pt x="302948" y="1022438"/>
                  </a:lnTo>
                  <a:lnTo>
                    <a:pt x="312209" y="1024024"/>
                  </a:lnTo>
                  <a:lnTo>
                    <a:pt x="321734" y="1025611"/>
                  </a:lnTo>
                  <a:lnTo>
                    <a:pt x="331523" y="1026404"/>
                  </a:lnTo>
                  <a:lnTo>
                    <a:pt x="341842" y="1027461"/>
                  </a:lnTo>
                  <a:lnTo>
                    <a:pt x="352161" y="1027726"/>
                  </a:lnTo>
                  <a:lnTo>
                    <a:pt x="362744" y="1027990"/>
                  </a:lnTo>
                  <a:lnTo>
                    <a:pt x="373857" y="1027726"/>
                  </a:lnTo>
                  <a:lnTo>
                    <a:pt x="384440" y="1027197"/>
                  </a:lnTo>
                  <a:lnTo>
                    <a:pt x="394759" y="1026404"/>
                  </a:lnTo>
                  <a:lnTo>
                    <a:pt x="404813" y="1025346"/>
                  </a:lnTo>
                  <a:lnTo>
                    <a:pt x="414602" y="1023760"/>
                  </a:lnTo>
                  <a:lnTo>
                    <a:pt x="424127" y="1022174"/>
                  </a:lnTo>
                  <a:lnTo>
                    <a:pt x="432859" y="1020059"/>
                  </a:lnTo>
                  <a:lnTo>
                    <a:pt x="441854" y="1017944"/>
                  </a:lnTo>
                  <a:lnTo>
                    <a:pt x="450321" y="1015565"/>
                  </a:lnTo>
                  <a:lnTo>
                    <a:pt x="458523" y="1012921"/>
                  </a:lnTo>
                  <a:lnTo>
                    <a:pt x="466196" y="1009749"/>
                  </a:lnTo>
                  <a:lnTo>
                    <a:pt x="473869" y="1006312"/>
                  </a:lnTo>
                  <a:lnTo>
                    <a:pt x="481013" y="1003140"/>
                  </a:lnTo>
                  <a:lnTo>
                    <a:pt x="488157" y="999438"/>
                  </a:lnTo>
                  <a:lnTo>
                    <a:pt x="494771" y="995473"/>
                  </a:lnTo>
                  <a:lnTo>
                    <a:pt x="501386" y="991507"/>
                  </a:lnTo>
                  <a:lnTo>
                    <a:pt x="507736" y="987278"/>
                  </a:lnTo>
                  <a:lnTo>
                    <a:pt x="513821" y="983048"/>
                  </a:lnTo>
                  <a:lnTo>
                    <a:pt x="519113" y="978289"/>
                  </a:lnTo>
                  <a:lnTo>
                    <a:pt x="524669" y="973795"/>
                  </a:lnTo>
                  <a:lnTo>
                    <a:pt x="530225" y="969036"/>
                  </a:lnTo>
                  <a:lnTo>
                    <a:pt x="534988" y="964013"/>
                  </a:lnTo>
                  <a:lnTo>
                    <a:pt x="540015" y="959255"/>
                  </a:lnTo>
                  <a:lnTo>
                    <a:pt x="544248" y="953967"/>
                  </a:lnTo>
                  <a:lnTo>
                    <a:pt x="548746" y="948944"/>
                  </a:lnTo>
                  <a:lnTo>
                    <a:pt x="552715" y="943657"/>
                  </a:lnTo>
                  <a:lnTo>
                    <a:pt x="556684" y="938105"/>
                  </a:lnTo>
                  <a:lnTo>
                    <a:pt x="560388" y="932554"/>
                  </a:lnTo>
                  <a:lnTo>
                    <a:pt x="564092" y="927266"/>
                  </a:lnTo>
                  <a:lnTo>
                    <a:pt x="567267" y="921715"/>
                  </a:lnTo>
                  <a:lnTo>
                    <a:pt x="573352" y="910876"/>
                  </a:lnTo>
                  <a:lnTo>
                    <a:pt x="578644" y="899772"/>
                  </a:lnTo>
                  <a:lnTo>
                    <a:pt x="583407" y="888404"/>
                  </a:lnTo>
                  <a:lnTo>
                    <a:pt x="587375" y="877830"/>
                  </a:lnTo>
                  <a:lnTo>
                    <a:pt x="591080" y="867255"/>
                  </a:lnTo>
                  <a:lnTo>
                    <a:pt x="594255" y="856416"/>
                  </a:lnTo>
                  <a:lnTo>
                    <a:pt x="596636" y="846899"/>
                  </a:lnTo>
                  <a:lnTo>
                    <a:pt x="598752" y="837117"/>
                  </a:lnTo>
                  <a:lnTo>
                    <a:pt x="600605" y="828129"/>
                  </a:lnTo>
                  <a:lnTo>
                    <a:pt x="601928" y="819934"/>
                  </a:lnTo>
                  <a:lnTo>
                    <a:pt x="602721" y="812267"/>
                  </a:lnTo>
                  <a:lnTo>
                    <a:pt x="604044" y="799577"/>
                  </a:lnTo>
                  <a:lnTo>
                    <a:pt x="604573" y="790853"/>
                  </a:lnTo>
                  <a:lnTo>
                    <a:pt x="604573" y="786095"/>
                  </a:lnTo>
                  <a:lnTo>
                    <a:pt x="604573" y="544464"/>
                  </a:lnTo>
                  <a:lnTo>
                    <a:pt x="604838" y="538383"/>
                  </a:lnTo>
                  <a:lnTo>
                    <a:pt x="605896" y="532303"/>
                  </a:lnTo>
                  <a:lnTo>
                    <a:pt x="607219" y="526487"/>
                  </a:lnTo>
                  <a:lnTo>
                    <a:pt x="609336" y="521200"/>
                  </a:lnTo>
                  <a:lnTo>
                    <a:pt x="611982" y="515912"/>
                  </a:lnTo>
                  <a:lnTo>
                    <a:pt x="614892" y="510889"/>
                  </a:lnTo>
                  <a:lnTo>
                    <a:pt x="618332" y="506131"/>
                  </a:lnTo>
                  <a:lnTo>
                    <a:pt x="622300" y="501901"/>
                  </a:lnTo>
                  <a:lnTo>
                    <a:pt x="626534" y="497935"/>
                  </a:lnTo>
                  <a:lnTo>
                    <a:pt x="631296" y="494499"/>
                  </a:lnTo>
                  <a:lnTo>
                    <a:pt x="636323" y="491591"/>
                  </a:lnTo>
                  <a:lnTo>
                    <a:pt x="641350" y="488947"/>
                  </a:lnTo>
                  <a:lnTo>
                    <a:pt x="646907" y="487096"/>
                  </a:lnTo>
                  <a:lnTo>
                    <a:pt x="652992" y="485510"/>
                  </a:lnTo>
                  <a:lnTo>
                    <a:pt x="658813" y="484453"/>
                  </a:lnTo>
                  <a:lnTo>
                    <a:pt x="664898" y="484188"/>
                  </a:lnTo>
                  <a:lnTo>
                    <a:pt x="671248" y="484453"/>
                  </a:lnTo>
                  <a:lnTo>
                    <a:pt x="677069" y="485510"/>
                  </a:lnTo>
                  <a:lnTo>
                    <a:pt x="682890" y="487096"/>
                  </a:lnTo>
                  <a:lnTo>
                    <a:pt x="688711" y="488947"/>
                  </a:lnTo>
                  <a:lnTo>
                    <a:pt x="694003" y="491591"/>
                  </a:lnTo>
                  <a:lnTo>
                    <a:pt x="698765" y="494499"/>
                  </a:lnTo>
                  <a:lnTo>
                    <a:pt x="703528" y="497935"/>
                  </a:lnTo>
                  <a:lnTo>
                    <a:pt x="708026" y="501901"/>
                  </a:lnTo>
                  <a:lnTo>
                    <a:pt x="711994" y="506131"/>
                  </a:lnTo>
                  <a:lnTo>
                    <a:pt x="715169" y="510889"/>
                  </a:lnTo>
                  <a:lnTo>
                    <a:pt x="718344" y="515912"/>
                  </a:lnTo>
                  <a:lnTo>
                    <a:pt x="720726" y="521200"/>
                  </a:lnTo>
                  <a:lnTo>
                    <a:pt x="722842" y="526487"/>
                  </a:lnTo>
                  <a:lnTo>
                    <a:pt x="724430" y="532303"/>
                  </a:lnTo>
                  <a:lnTo>
                    <a:pt x="725223" y="538383"/>
                  </a:lnTo>
                  <a:lnTo>
                    <a:pt x="725488" y="544464"/>
                  </a:lnTo>
                  <a:lnTo>
                    <a:pt x="725488" y="786095"/>
                  </a:lnTo>
                  <a:lnTo>
                    <a:pt x="725223" y="797462"/>
                  </a:lnTo>
                  <a:lnTo>
                    <a:pt x="724694" y="809095"/>
                  </a:lnTo>
                  <a:lnTo>
                    <a:pt x="723636" y="821255"/>
                  </a:lnTo>
                  <a:lnTo>
                    <a:pt x="722313" y="833681"/>
                  </a:lnTo>
                  <a:lnTo>
                    <a:pt x="720461" y="846370"/>
                  </a:lnTo>
                  <a:lnTo>
                    <a:pt x="718080" y="859853"/>
                  </a:lnTo>
                  <a:lnTo>
                    <a:pt x="714905" y="873336"/>
                  </a:lnTo>
                  <a:lnTo>
                    <a:pt x="711465" y="886554"/>
                  </a:lnTo>
                  <a:lnTo>
                    <a:pt x="707496" y="900830"/>
                  </a:lnTo>
                  <a:lnTo>
                    <a:pt x="702998" y="914312"/>
                  </a:lnTo>
                  <a:lnTo>
                    <a:pt x="698236" y="928324"/>
                  </a:lnTo>
                  <a:lnTo>
                    <a:pt x="692415" y="942335"/>
                  </a:lnTo>
                  <a:lnTo>
                    <a:pt x="686065" y="956347"/>
                  </a:lnTo>
                  <a:lnTo>
                    <a:pt x="679186" y="970094"/>
                  </a:lnTo>
                  <a:lnTo>
                    <a:pt x="671513" y="983841"/>
                  </a:lnTo>
                  <a:lnTo>
                    <a:pt x="663311" y="997323"/>
                  </a:lnTo>
                  <a:lnTo>
                    <a:pt x="658813" y="1003933"/>
                  </a:lnTo>
                  <a:lnTo>
                    <a:pt x="654315" y="1010542"/>
                  </a:lnTo>
                  <a:lnTo>
                    <a:pt x="649552" y="1017151"/>
                  </a:lnTo>
                  <a:lnTo>
                    <a:pt x="644525" y="1023496"/>
                  </a:lnTo>
                  <a:lnTo>
                    <a:pt x="639498" y="1029841"/>
                  </a:lnTo>
                  <a:lnTo>
                    <a:pt x="634207" y="1035921"/>
                  </a:lnTo>
                  <a:lnTo>
                    <a:pt x="628650" y="1042001"/>
                  </a:lnTo>
                  <a:lnTo>
                    <a:pt x="623094" y="1048082"/>
                  </a:lnTo>
                  <a:lnTo>
                    <a:pt x="617009" y="1054162"/>
                  </a:lnTo>
                  <a:lnTo>
                    <a:pt x="610923" y="1059978"/>
                  </a:lnTo>
                  <a:lnTo>
                    <a:pt x="604838" y="1065530"/>
                  </a:lnTo>
                  <a:lnTo>
                    <a:pt x="598488" y="1071082"/>
                  </a:lnTo>
                  <a:lnTo>
                    <a:pt x="591873" y="1076369"/>
                  </a:lnTo>
                  <a:lnTo>
                    <a:pt x="584730" y="1081656"/>
                  </a:lnTo>
                  <a:lnTo>
                    <a:pt x="577850" y="1086944"/>
                  </a:lnTo>
                  <a:lnTo>
                    <a:pt x="570442" y="1091702"/>
                  </a:lnTo>
                  <a:lnTo>
                    <a:pt x="563034" y="1096461"/>
                  </a:lnTo>
                  <a:lnTo>
                    <a:pt x="555096" y="1101219"/>
                  </a:lnTo>
                  <a:lnTo>
                    <a:pt x="547159" y="1105714"/>
                  </a:lnTo>
                  <a:lnTo>
                    <a:pt x="538957" y="1109944"/>
                  </a:lnTo>
                  <a:lnTo>
                    <a:pt x="530755" y="1113909"/>
                  </a:lnTo>
                  <a:lnTo>
                    <a:pt x="522288" y="1117875"/>
                  </a:lnTo>
                  <a:lnTo>
                    <a:pt x="513292" y="1121576"/>
                  </a:lnTo>
                  <a:lnTo>
                    <a:pt x="504296" y="1125277"/>
                  </a:lnTo>
                  <a:lnTo>
                    <a:pt x="495036" y="1128185"/>
                  </a:lnTo>
                  <a:lnTo>
                    <a:pt x="485246" y="1131357"/>
                  </a:lnTo>
                  <a:lnTo>
                    <a:pt x="475721" y="1134001"/>
                  </a:lnTo>
                  <a:lnTo>
                    <a:pt x="465932" y="1136909"/>
                  </a:lnTo>
                  <a:lnTo>
                    <a:pt x="455613" y="1139288"/>
                  </a:lnTo>
                  <a:lnTo>
                    <a:pt x="445029" y="1141139"/>
                  </a:lnTo>
                  <a:lnTo>
                    <a:pt x="434182" y="1142989"/>
                  </a:lnTo>
                  <a:lnTo>
                    <a:pt x="423069" y="1144840"/>
                  </a:lnTo>
                  <a:lnTo>
                    <a:pt x="423069" y="1329896"/>
                  </a:lnTo>
                  <a:lnTo>
                    <a:pt x="664898" y="1329896"/>
                  </a:lnTo>
                  <a:lnTo>
                    <a:pt x="671248" y="1330161"/>
                  </a:lnTo>
                  <a:lnTo>
                    <a:pt x="677069" y="1331218"/>
                  </a:lnTo>
                  <a:lnTo>
                    <a:pt x="682890" y="1332540"/>
                  </a:lnTo>
                  <a:lnTo>
                    <a:pt x="688711" y="1334919"/>
                  </a:lnTo>
                  <a:lnTo>
                    <a:pt x="694003" y="1337299"/>
                  </a:lnTo>
                  <a:lnTo>
                    <a:pt x="698765" y="1340207"/>
                  </a:lnTo>
                  <a:lnTo>
                    <a:pt x="703528" y="1343643"/>
                  </a:lnTo>
                  <a:lnTo>
                    <a:pt x="708026" y="1347609"/>
                  </a:lnTo>
                  <a:lnTo>
                    <a:pt x="711994" y="1351839"/>
                  </a:lnTo>
                  <a:lnTo>
                    <a:pt x="715169" y="1356862"/>
                  </a:lnTo>
                  <a:lnTo>
                    <a:pt x="718344" y="1361620"/>
                  </a:lnTo>
                  <a:lnTo>
                    <a:pt x="720726" y="1366908"/>
                  </a:lnTo>
                  <a:lnTo>
                    <a:pt x="722842" y="1372195"/>
                  </a:lnTo>
                  <a:lnTo>
                    <a:pt x="724430" y="1378011"/>
                  </a:lnTo>
                  <a:lnTo>
                    <a:pt x="725223" y="1384092"/>
                  </a:lnTo>
                  <a:lnTo>
                    <a:pt x="725488" y="1390172"/>
                  </a:lnTo>
                  <a:lnTo>
                    <a:pt x="725223" y="1396517"/>
                  </a:lnTo>
                  <a:lnTo>
                    <a:pt x="724430" y="1402333"/>
                  </a:lnTo>
                  <a:lnTo>
                    <a:pt x="722842" y="1408149"/>
                  </a:lnTo>
                  <a:lnTo>
                    <a:pt x="720726" y="1413965"/>
                  </a:lnTo>
                  <a:lnTo>
                    <a:pt x="718344" y="1419252"/>
                  </a:lnTo>
                  <a:lnTo>
                    <a:pt x="715169" y="1424011"/>
                  </a:lnTo>
                  <a:lnTo>
                    <a:pt x="711994" y="1429034"/>
                  </a:lnTo>
                  <a:lnTo>
                    <a:pt x="708026" y="1433264"/>
                  </a:lnTo>
                  <a:lnTo>
                    <a:pt x="703528" y="1436965"/>
                  </a:lnTo>
                  <a:lnTo>
                    <a:pt x="698765" y="1440402"/>
                  </a:lnTo>
                  <a:lnTo>
                    <a:pt x="694003" y="1443574"/>
                  </a:lnTo>
                  <a:lnTo>
                    <a:pt x="688711" y="1445953"/>
                  </a:lnTo>
                  <a:lnTo>
                    <a:pt x="682890" y="1448068"/>
                  </a:lnTo>
                  <a:lnTo>
                    <a:pt x="677069" y="1449654"/>
                  </a:lnTo>
                  <a:lnTo>
                    <a:pt x="671248" y="1450447"/>
                  </a:lnTo>
                  <a:lnTo>
                    <a:pt x="664898" y="1450976"/>
                  </a:lnTo>
                  <a:lnTo>
                    <a:pt x="60589" y="1450976"/>
                  </a:lnTo>
                  <a:lnTo>
                    <a:pt x="54239" y="1450447"/>
                  </a:lnTo>
                  <a:lnTo>
                    <a:pt x="48419" y="1449654"/>
                  </a:lnTo>
                  <a:lnTo>
                    <a:pt x="42598" y="1448068"/>
                  </a:lnTo>
                  <a:lnTo>
                    <a:pt x="37041" y="1445953"/>
                  </a:lnTo>
                  <a:lnTo>
                    <a:pt x="31750" y="1443574"/>
                  </a:lnTo>
                  <a:lnTo>
                    <a:pt x="26723" y="1440402"/>
                  </a:lnTo>
                  <a:lnTo>
                    <a:pt x="21960" y="1436965"/>
                  </a:lnTo>
                  <a:lnTo>
                    <a:pt x="17727" y="1433264"/>
                  </a:lnTo>
                  <a:lnTo>
                    <a:pt x="13758" y="1429034"/>
                  </a:lnTo>
                  <a:lnTo>
                    <a:pt x="10319" y="1424011"/>
                  </a:lnTo>
                  <a:lnTo>
                    <a:pt x="7408" y="1419252"/>
                  </a:lnTo>
                  <a:lnTo>
                    <a:pt x="5027" y="1413965"/>
                  </a:lnTo>
                  <a:lnTo>
                    <a:pt x="2646" y="1408149"/>
                  </a:lnTo>
                  <a:lnTo>
                    <a:pt x="1323" y="1402333"/>
                  </a:lnTo>
                  <a:lnTo>
                    <a:pt x="264" y="1396517"/>
                  </a:lnTo>
                  <a:lnTo>
                    <a:pt x="0" y="1390172"/>
                  </a:lnTo>
                  <a:lnTo>
                    <a:pt x="264" y="1384092"/>
                  </a:lnTo>
                  <a:lnTo>
                    <a:pt x="1323" y="1378011"/>
                  </a:lnTo>
                  <a:lnTo>
                    <a:pt x="2646" y="1372195"/>
                  </a:lnTo>
                  <a:lnTo>
                    <a:pt x="5027" y="1366908"/>
                  </a:lnTo>
                  <a:lnTo>
                    <a:pt x="7408" y="1361620"/>
                  </a:lnTo>
                  <a:lnTo>
                    <a:pt x="10319" y="1356862"/>
                  </a:lnTo>
                  <a:lnTo>
                    <a:pt x="13758" y="1351839"/>
                  </a:lnTo>
                  <a:lnTo>
                    <a:pt x="17727" y="1347609"/>
                  </a:lnTo>
                  <a:lnTo>
                    <a:pt x="21960" y="1343643"/>
                  </a:lnTo>
                  <a:lnTo>
                    <a:pt x="26723" y="1340207"/>
                  </a:lnTo>
                  <a:lnTo>
                    <a:pt x="31750" y="1337299"/>
                  </a:lnTo>
                  <a:lnTo>
                    <a:pt x="37041" y="1334919"/>
                  </a:lnTo>
                  <a:lnTo>
                    <a:pt x="42598" y="1332540"/>
                  </a:lnTo>
                  <a:lnTo>
                    <a:pt x="48419" y="1331218"/>
                  </a:lnTo>
                  <a:lnTo>
                    <a:pt x="54239" y="1330161"/>
                  </a:lnTo>
                  <a:lnTo>
                    <a:pt x="60589" y="1329896"/>
                  </a:lnTo>
                  <a:lnTo>
                    <a:pt x="302419" y="1329896"/>
                  </a:lnTo>
                  <a:lnTo>
                    <a:pt x="302419" y="1144840"/>
                  </a:lnTo>
                  <a:lnTo>
                    <a:pt x="291571" y="1142989"/>
                  </a:lnTo>
                  <a:lnTo>
                    <a:pt x="280459" y="1141139"/>
                  </a:lnTo>
                  <a:lnTo>
                    <a:pt x="270140" y="1139288"/>
                  </a:lnTo>
                  <a:lnTo>
                    <a:pt x="259821" y="1136909"/>
                  </a:lnTo>
                  <a:lnTo>
                    <a:pt x="250032" y="1134001"/>
                  </a:lnTo>
                  <a:lnTo>
                    <a:pt x="240242" y="1131357"/>
                  </a:lnTo>
                  <a:lnTo>
                    <a:pt x="230452" y="1128185"/>
                  </a:lnTo>
                  <a:lnTo>
                    <a:pt x="221457" y="1125277"/>
                  </a:lnTo>
                  <a:lnTo>
                    <a:pt x="212196" y="1121576"/>
                  </a:lnTo>
                  <a:lnTo>
                    <a:pt x="203465" y="1117875"/>
                  </a:lnTo>
                  <a:lnTo>
                    <a:pt x="194734" y="1113909"/>
                  </a:lnTo>
                  <a:lnTo>
                    <a:pt x="186532" y="1109944"/>
                  </a:lnTo>
                  <a:lnTo>
                    <a:pt x="178329" y="1105714"/>
                  </a:lnTo>
                  <a:lnTo>
                    <a:pt x="170392" y="1101219"/>
                  </a:lnTo>
                  <a:lnTo>
                    <a:pt x="162454" y="1096461"/>
                  </a:lnTo>
                  <a:lnTo>
                    <a:pt x="155310" y="1091702"/>
                  </a:lnTo>
                  <a:lnTo>
                    <a:pt x="147902" y="1086944"/>
                  </a:lnTo>
                  <a:lnTo>
                    <a:pt x="140758" y="1081656"/>
                  </a:lnTo>
                  <a:lnTo>
                    <a:pt x="133879" y="1076369"/>
                  </a:lnTo>
                  <a:lnTo>
                    <a:pt x="127264" y="1071082"/>
                  </a:lnTo>
                  <a:lnTo>
                    <a:pt x="120650" y="1065530"/>
                  </a:lnTo>
                  <a:lnTo>
                    <a:pt x="114564" y="1059978"/>
                  </a:lnTo>
                  <a:lnTo>
                    <a:pt x="108479" y="1054162"/>
                  </a:lnTo>
                  <a:lnTo>
                    <a:pt x="102394" y="1048082"/>
                  </a:lnTo>
                  <a:lnTo>
                    <a:pt x="97102" y="1042001"/>
                  </a:lnTo>
                  <a:lnTo>
                    <a:pt x="91546" y="1035921"/>
                  </a:lnTo>
                  <a:lnTo>
                    <a:pt x="85989" y="1029841"/>
                  </a:lnTo>
                  <a:lnTo>
                    <a:pt x="81227" y="1023496"/>
                  </a:lnTo>
                  <a:lnTo>
                    <a:pt x="75935" y="1017151"/>
                  </a:lnTo>
                  <a:lnTo>
                    <a:pt x="71437" y="1010542"/>
                  </a:lnTo>
                  <a:lnTo>
                    <a:pt x="66675" y="1003933"/>
                  </a:lnTo>
                  <a:lnTo>
                    <a:pt x="62177" y="997323"/>
                  </a:lnTo>
                  <a:lnTo>
                    <a:pt x="53975" y="983841"/>
                  </a:lnTo>
                  <a:lnTo>
                    <a:pt x="46302" y="970094"/>
                  </a:lnTo>
                  <a:lnTo>
                    <a:pt x="39687" y="956347"/>
                  </a:lnTo>
                  <a:lnTo>
                    <a:pt x="33337" y="942335"/>
                  </a:lnTo>
                  <a:lnTo>
                    <a:pt x="27516" y="928324"/>
                  </a:lnTo>
                  <a:lnTo>
                    <a:pt x="22489" y="914312"/>
                  </a:lnTo>
                  <a:lnTo>
                    <a:pt x="17991" y="900830"/>
                  </a:lnTo>
                  <a:lnTo>
                    <a:pt x="14023" y="886554"/>
                  </a:lnTo>
                  <a:lnTo>
                    <a:pt x="10583" y="873336"/>
                  </a:lnTo>
                  <a:lnTo>
                    <a:pt x="7673" y="859853"/>
                  </a:lnTo>
                  <a:lnTo>
                    <a:pt x="5291" y="846370"/>
                  </a:lnTo>
                  <a:lnTo>
                    <a:pt x="3439" y="833681"/>
                  </a:lnTo>
                  <a:lnTo>
                    <a:pt x="1852" y="821255"/>
                  </a:lnTo>
                  <a:lnTo>
                    <a:pt x="1058" y="809095"/>
                  </a:lnTo>
                  <a:lnTo>
                    <a:pt x="264" y="797462"/>
                  </a:lnTo>
                  <a:lnTo>
                    <a:pt x="0" y="786095"/>
                  </a:lnTo>
                  <a:lnTo>
                    <a:pt x="0" y="544464"/>
                  </a:lnTo>
                  <a:lnTo>
                    <a:pt x="264" y="538383"/>
                  </a:lnTo>
                  <a:lnTo>
                    <a:pt x="1323" y="532303"/>
                  </a:lnTo>
                  <a:lnTo>
                    <a:pt x="2646" y="526487"/>
                  </a:lnTo>
                  <a:lnTo>
                    <a:pt x="5027" y="521200"/>
                  </a:lnTo>
                  <a:lnTo>
                    <a:pt x="7408" y="515912"/>
                  </a:lnTo>
                  <a:lnTo>
                    <a:pt x="10319" y="510889"/>
                  </a:lnTo>
                  <a:lnTo>
                    <a:pt x="13758" y="506131"/>
                  </a:lnTo>
                  <a:lnTo>
                    <a:pt x="17727" y="501901"/>
                  </a:lnTo>
                  <a:lnTo>
                    <a:pt x="21960" y="497935"/>
                  </a:lnTo>
                  <a:lnTo>
                    <a:pt x="26723" y="494499"/>
                  </a:lnTo>
                  <a:lnTo>
                    <a:pt x="31750" y="491591"/>
                  </a:lnTo>
                  <a:lnTo>
                    <a:pt x="37041" y="488947"/>
                  </a:lnTo>
                  <a:lnTo>
                    <a:pt x="42598" y="487096"/>
                  </a:lnTo>
                  <a:lnTo>
                    <a:pt x="48419" y="485510"/>
                  </a:lnTo>
                  <a:lnTo>
                    <a:pt x="54239" y="484453"/>
                  </a:lnTo>
                  <a:lnTo>
                    <a:pt x="60589" y="484188"/>
                  </a:lnTo>
                  <a:close/>
                  <a:moveTo>
                    <a:pt x="362612" y="0"/>
                  </a:moveTo>
                  <a:lnTo>
                    <a:pt x="372158" y="265"/>
                  </a:lnTo>
                  <a:lnTo>
                    <a:pt x="381438" y="1058"/>
                  </a:lnTo>
                  <a:lnTo>
                    <a:pt x="390454" y="2116"/>
                  </a:lnTo>
                  <a:lnTo>
                    <a:pt x="399204" y="3967"/>
                  </a:lnTo>
                  <a:lnTo>
                    <a:pt x="408219" y="5553"/>
                  </a:lnTo>
                  <a:lnTo>
                    <a:pt x="416705" y="8198"/>
                  </a:lnTo>
                  <a:lnTo>
                    <a:pt x="424925" y="11107"/>
                  </a:lnTo>
                  <a:lnTo>
                    <a:pt x="433145" y="14280"/>
                  </a:lnTo>
                  <a:lnTo>
                    <a:pt x="441630" y="17982"/>
                  </a:lnTo>
                  <a:lnTo>
                    <a:pt x="449054" y="21949"/>
                  </a:lnTo>
                  <a:lnTo>
                    <a:pt x="456744" y="26444"/>
                  </a:lnTo>
                  <a:lnTo>
                    <a:pt x="464169" y="30939"/>
                  </a:lnTo>
                  <a:lnTo>
                    <a:pt x="471328" y="36228"/>
                  </a:lnTo>
                  <a:lnTo>
                    <a:pt x="478222" y="41253"/>
                  </a:lnTo>
                  <a:lnTo>
                    <a:pt x="484851" y="47070"/>
                  </a:lnTo>
                  <a:lnTo>
                    <a:pt x="490950" y="53152"/>
                  </a:lnTo>
                  <a:lnTo>
                    <a:pt x="497049" y="59234"/>
                  </a:lnTo>
                  <a:lnTo>
                    <a:pt x="502882" y="66110"/>
                  </a:lnTo>
                  <a:lnTo>
                    <a:pt x="508186" y="72721"/>
                  </a:lnTo>
                  <a:lnTo>
                    <a:pt x="513224" y="80125"/>
                  </a:lnTo>
                  <a:lnTo>
                    <a:pt x="517997" y="87265"/>
                  </a:lnTo>
                  <a:lnTo>
                    <a:pt x="522504" y="94934"/>
                  </a:lnTo>
                  <a:lnTo>
                    <a:pt x="526482" y="102602"/>
                  </a:lnTo>
                  <a:lnTo>
                    <a:pt x="530194" y="110800"/>
                  </a:lnTo>
                  <a:lnTo>
                    <a:pt x="533111" y="118998"/>
                  </a:lnTo>
                  <a:lnTo>
                    <a:pt x="536293" y="127195"/>
                  </a:lnTo>
                  <a:lnTo>
                    <a:pt x="538679" y="136186"/>
                  </a:lnTo>
                  <a:lnTo>
                    <a:pt x="540536" y="144648"/>
                  </a:lnTo>
                  <a:lnTo>
                    <a:pt x="542392" y="153903"/>
                  </a:lnTo>
                  <a:lnTo>
                    <a:pt x="543187" y="162630"/>
                  </a:lnTo>
                  <a:lnTo>
                    <a:pt x="544248" y="172150"/>
                  </a:lnTo>
                  <a:lnTo>
                    <a:pt x="544513" y="181141"/>
                  </a:lnTo>
                  <a:lnTo>
                    <a:pt x="544513" y="483394"/>
                  </a:lnTo>
                  <a:lnTo>
                    <a:pt x="180975" y="483394"/>
                  </a:lnTo>
                  <a:lnTo>
                    <a:pt x="180975" y="181141"/>
                  </a:lnTo>
                  <a:lnTo>
                    <a:pt x="181240" y="172150"/>
                  </a:lnTo>
                  <a:lnTo>
                    <a:pt x="181771" y="162630"/>
                  </a:lnTo>
                  <a:lnTo>
                    <a:pt x="183097" y="153903"/>
                  </a:lnTo>
                  <a:lnTo>
                    <a:pt x="184422" y="144648"/>
                  </a:lnTo>
                  <a:lnTo>
                    <a:pt x="186809" y="136186"/>
                  </a:lnTo>
                  <a:lnTo>
                    <a:pt x="189195" y="127195"/>
                  </a:lnTo>
                  <a:lnTo>
                    <a:pt x="191847" y="118998"/>
                  </a:lnTo>
                  <a:lnTo>
                    <a:pt x="195294" y="110800"/>
                  </a:lnTo>
                  <a:lnTo>
                    <a:pt x="199006" y="102602"/>
                  </a:lnTo>
                  <a:lnTo>
                    <a:pt x="202984" y="94934"/>
                  </a:lnTo>
                  <a:lnTo>
                    <a:pt x="207226" y="87265"/>
                  </a:lnTo>
                  <a:lnTo>
                    <a:pt x="211999" y="80125"/>
                  </a:lnTo>
                  <a:lnTo>
                    <a:pt x="217037" y="72721"/>
                  </a:lnTo>
                  <a:lnTo>
                    <a:pt x="222341" y="66110"/>
                  </a:lnTo>
                  <a:lnTo>
                    <a:pt x="228174" y="59234"/>
                  </a:lnTo>
                  <a:lnTo>
                    <a:pt x="234008" y="53152"/>
                  </a:lnTo>
                  <a:lnTo>
                    <a:pt x="240372" y="47070"/>
                  </a:lnTo>
                  <a:lnTo>
                    <a:pt x="247266" y="41253"/>
                  </a:lnTo>
                  <a:lnTo>
                    <a:pt x="253895" y="36228"/>
                  </a:lnTo>
                  <a:lnTo>
                    <a:pt x="261054" y="30939"/>
                  </a:lnTo>
                  <a:lnTo>
                    <a:pt x="268479" y="26444"/>
                  </a:lnTo>
                  <a:lnTo>
                    <a:pt x="275903" y="21949"/>
                  </a:lnTo>
                  <a:lnTo>
                    <a:pt x="283858" y="17982"/>
                  </a:lnTo>
                  <a:lnTo>
                    <a:pt x="291813" y="14280"/>
                  </a:lnTo>
                  <a:lnTo>
                    <a:pt x="300033" y="11107"/>
                  </a:lnTo>
                  <a:lnTo>
                    <a:pt x="308518" y="8198"/>
                  </a:lnTo>
                  <a:lnTo>
                    <a:pt x="317269" y="5553"/>
                  </a:lnTo>
                  <a:lnTo>
                    <a:pt x="326019" y="3967"/>
                  </a:lnTo>
                  <a:lnTo>
                    <a:pt x="334770" y="2116"/>
                  </a:lnTo>
                  <a:lnTo>
                    <a:pt x="344050" y="1058"/>
                  </a:lnTo>
                  <a:lnTo>
                    <a:pt x="353331" y="265"/>
                  </a:lnTo>
                  <a:lnTo>
                    <a:pt x="362612" y="0"/>
                  </a:lnTo>
                  <a:close/>
                </a:path>
              </a:pathLst>
            </a:custGeom>
            <a:solidFill>
              <a:srgbClr val="6CAE43"/>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3674" y="266153"/>
            <a:ext cx="216028" cy="216000"/>
            <a:chOff x="1827622" y="1343919"/>
            <a:chExt cx="2304000" cy="2304000"/>
          </a:xfrm>
        </p:grpSpPr>
        <p:sp>
          <p:nvSpPr>
            <p:cNvPr id="5" name="椭圆 4"/>
            <p:cNvSpPr/>
            <p:nvPr/>
          </p:nvSpPr>
          <p:spPr>
            <a:xfrm>
              <a:off x="1827622" y="1343919"/>
              <a:ext cx="2304000" cy="2304000"/>
            </a:xfrm>
            <a:prstGeom prst="ellipse">
              <a:avLst/>
            </a:prstGeom>
            <a:gradFill flip="none" rotWithShape="1">
              <a:gsLst>
                <a:gs pos="100000">
                  <a:schemeClr val="tx1">
                    <a:lumMod val="85000"/>
                    <a:lumOff val="15000"/>
                  </a:schemeClr>
                </a:gs>
                <a:gs pos="0">
                  <a:schemeClr val="tx1">
                    <a:lumMod val="65000"/>
                    <a:lumOff val="35000"/>
                  </a:schemeClr>
                </a:gs>
              </a:gsLst>
              <a:path path="circle">
                <a:fillToRect l="100000" b="100000"/>
              </a:path>
              <a:tileRect t="-100000" r="-100000"/>
            </a:grad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6" name="椭圆 5"/>
            <p:cNvSpPr/>
            <p:nvPr/>
          </p:nvSpPr>
          <p:spPr>
            <a:xfrm>
              <a:off x="1877481" y="1393778"/>
              <a:ext cx="2204282" cy="2204282"/>
            </a:xfrm>
            <a:prstGeom prst="ellipse">
              <a:avLst/>
            </a:prstGeom>
            <a:gradFill flip="none" rotWithShape="1">
              <a:gsLst>
                <a:gs pos="0">
                  <a:srgbClr val="6CAE43"/>
                </a:gs>
                <a:gs pos="100000">
                  <a:srgbClr val="92D050"/>
                </a:gs>
              </a:gsLst>
              <a:path path="circle">
                <a:fillToRect l="100000" b="100000"/>
              </a:path>
              <a:tileRect t="-100000" r="-100000"/>
            </a:gradFill>
            <a:ln w="12700">
              <a:gradFill>
                <a:gsLst>
                  <a:gs pos="100000">
                    <a:srgbClr val="6CAE43"/>
                  </a:gs>
                  <a:gs pos="0">
                    <a:srgbClr val="92D050"/>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sp>
        <p:nvSpPr>
          <p:cNvPr id="7" name="TextBox 4"/>
          <p:cNvSpPr txBox="1"/>
          <p:nvPr/>
        </p:nvSpPr>
        <p:spPr>
          <a:xfrm>
            <a:off x="737076" y="235654"/>
            <a:ext cx="848360" cy="283845"/>
          </a:xfrm>
          <a:prstGeom prst="rect">
            <a:avLst/>
          </a:prstGeom>
          <a:noFill/>
        </p:spPr>
        <p:txBody>
          <a:bodyPr wrap="none" lIns="68580" tIns="34290" rIns="68580" bIns="34290" rtlCol="0">
            <a:spAutoFit/>
          </a:bodyPr>
          <a:lstStyle/>
          <a:p>
            <a:pPr defTabSz="685800"/>
            <a:r>
              <a:rPr lang="zh-CN" altLang="en-US" sz="1400" dirty="0">
                <a:solidFill>
                  <a:srgbClr val="6CAE43"/>
                </a:solidFill>
                <a:latin typeface="微软雅黑" panose="020B0503020204020204" pitchFamily="34" charset="-122"/>
                <a:ea typeface="微软雅黑" panose="020B0503020204020204" pitchFamily="34" charset="-122"/>
              </a:rPr>
              <a:t>项目展示</a:t>
            </a:r>
          </a:p>
        </p:txBody>
      </p:sp>
      <p:cxnSp>
        <p:nvCxnSpPr>
          <p:cNvPr id="8" name="直接连接符 7"/>
          <p:cNvCxnSpPr>
            <a:endCxn id="9" idx="11"/>
          </p:cNvCxnSpPr>
          <p:nvPr/>
        </p:nvCxnSpPr>
        <p:spPr>
          <a:xfrm flipV="1">
            <a:off x="435675" y="592988"/>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Freeform 6"/>
          <p:cNvSpPr>
            <a:spLocks noEditPoints="1"/>
          </p:cNvSpPr>
          <p:nvPr/>
        </p:nvSpPr>
        <p:spPr bwMode="auto">
          <a:xfrm>
            <a:off x="8460938" y="272353"/>
            <a:ext cx="319470" cy="32063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grpSp>
        <p:nvGrpSpPr>
          <p:cNvPr id="16" name="组合 15"/>
          <p:cNvGrpSpPr/>
          <p:nvPr/>
        </p:nvGrpSpPr>
        <p:grpSpPr>
          <a:xfrm>
            <a:off x="66040" y="669925"/>
            <a:ext cx="4872990" cy="3600450"/>
            <a:chOff x="104" y="1055"/>
            <a:chExt cx="7674" cy="5670"/>
          </a:xfrm>
        </p:grpSpPr>
        <p:pic>
          <p:nvPicPr>
            <p:cNvPr id="11" name="图片 10"/>
            <p:cNvPicPr>
              <a:picLocks noChangeAspect="1"/>
            </p:cNvPicPr>
            <p:nvPr/>
          </p:nvPicPr>
          <p:blipFill>
            <a:blip r:embed="rId2"/>
            <a:stretch>
              <a:fillRect/>
            </a:stretch>
          </p:blipFill>
          <p:spPr>
            <a:xfrm>
              <a:off x="104" y="1055"/>
              <a:ext cx="7675" cy="4926"/>
            </a:xfrm>
            <a:prstGeom prst="rect">
              <a:avLst/>
            </a:prstGeom>
          </p:spPr>
        </p:pic>
        <p:sp>
          <p:nvSpPr>
            <p:cNvPr id="15" name="文本框 14"/>
            <p:cNvSpPr txBox="1"/>
            <p:nvPr/>
          </p:nvSpPr>
          <p:spPr>
            <a:xfrm>
              <a:off x="1324" y="6097"/>
              <a:ext cx="3712" cy="628"/>
            </a:xfrm>
            <a:prstGeom prst="rect">
              <a:avLst/>
            </a:prstGeom>
            <a:noFill/>
          </p:spPr>
          <p:txBody>
            <a:bodyPr wrap="square" rtlCol="0">
              <a:spAutoFit/>
            </a:bodyPr>
            <a:lstStyle/>
            <a:p>
              <a:r>
                <a:rPr lang="zh-CN" altLang="en-US" sz="20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用户登录页面</a:t>
              </a:r>
              <a:endParaRPr lang="zh-CN" altLang="en-US" sz="2000"/>
            </a:p>
          </p:txBody>
        </p:sp>
      </p:grpSp>
      <p:grpSp>
        <p:nvGrpSpPr>
          <p:cNvPr id="17" name="组合 16"/>
          <p:cNvGrpSpPr/>
          <p:nvPr/>
        </p:nvGrpSpPr>
        <p:grpSpPr>
          <a:xfrm>
            <a:off x="4055110" y="1379220"/>
            <a:ext cx="4839970" cy="3640455"/>
            <a:chOff x="6386" y="2172"/>
            <a:chExt cx="7622" cy="5733"/>
          </a:xfrm>
        </p:grpSpPr>
        <p:pic>
          <p:nvPicPr>
            <p:cNvPr id="12" name="图片 11"/>
            <p:cNvPicPr>
              <a:picLocks noChangeAspect="1"/>
            </p:cNvPicPr>
            <p:nvPr/>
          </p:nvPicPr>
          <p:blipFill>
            <a:blip r:embed="rId3"/>
            <a:stretch>
              <a:fillRect/>
            </a:stretch>
          </p:blipFill>
          <p:spPr>
            <a:xfrm>
              <a:off x="6386" y="2883"/>
              <a:ext cx="7623" cy="5022"/>
            </a:xfrm>
            <a:prstGeom prst="rect">
              <a:avLst/>
            </a:prstGeom>
          </p:spPr>
        </p:pic>
        <p:sp>
          <p:nvSpPr>
            <p:cNvPr id="14" name="文本框 13"/>
            <p:cNvSpPr txBox="1"/>
            <p:nvPr/>
          </p:nvSpPr>
          <p:spPr>
            <a:xfrm>
              <a:off x="9310" y="2172"/>
              <a:ext cx="3712" cy="628"/>
            </a:xfrm>
            <a:prstGeom prst="rect">
              <a:avLst/>
            </a:prstGeom>
            <a:noFill/>
          </p:spPr>
          <p:txBody>
            <a:bodyPr wrap="square" rtlCol="0">
              <a:spAutoFit/>
            </a:bodyPr>
            <a:lstStyle/>
            <a:p>
              <a:r>
                <a:rPr lang="zh-CN" altLang="en-US" sz="20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信息查询页面</a:t>
              </a:r>
              <a:endParaRPr lang="zh-CN" altLang="en-US" sz="2000"/>
            </a:p>
          </p:txBody>
        </p:sp>
      </p:grpSp>
    </p:spTree>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0-#ppt_w/2"/>
                                          </p:val>
                                        </p:tav>
                                        <p:tav tm="100000">
                                          <p:val>
                                            <p:strVal val="#ppt_x"/>
                                          </p:val>
                                        </p:tav>
                                      </p:tavLst>
                                    </p:anim>
                                    <p:anim calcmode="lin" valueType="num">
                                      <p:cBhvr additive="base">
                                        <p:cTn id="17" dur="1000" fill="hold"/>
                                        <p:tgtEl>
                                          <p:spTgt spid="9"/>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3674" y="266153"/>
            <a:ext cx="216028" cy="216000"/>
            <a:chOff x="1827622" y="1343919"/>
            <a:chExt cx="2304000" cy="2304000"/>
          </a:xfrm>
        </p:grpSpPr>
        <p:sp>
          <p:nvSpPr>
            <p:cNvPr id="5" name="椭圆 4"/>
            <p:cNvSpPr/>
            <p:nvPr/>
          </p:nvSpPr>
          <p:spPr>
            <a:xfrm>
              <a:off x="1827622" y="1343919"/>
              <a:ext cx="2304000" cy="2304000"/>
            </a:xfrm>
            <a:prstGeom prst="ellipse">
              <a:avLst/>
            </a:prstGeom>
            <a:gradFill flip="none" rotWithShape="1">
              <a:gsLst>
                <a:gs pos="100000">
                  <a:schemeClr val="tx1">
                    <a:lumMod val="85000"/>
                    <a:lumOff val="15000"/>
                  </a:schemeClr>
                </a:gs>
                <a:gs pos="0">
                  <a:schemeClr val="tx1">
                    <a:lumMod val="65000"/>
                    <a:lumOff val="35000"/>
                  </a:schemeClr>
                </a:gs>
              </a:gsLst>
              <a:path path="circle">
                <a:fillToRect l="100000" b="100000"/>
              </a:path>
              <a:tileRect t="-100000" r="-100000"/>
            </a:grad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6" name="椭圆 5"/>
            <p:cNvSpPr/>
            <p:nvPr/>
          </p:nvSpPr>
          <p:spPr>
            <a:xfrm>
              <a:off x="1877481" y="1393778"/>
              <a:ext cx="2204282" cy="2204282"/>
            </a:xfrm>
            <a:prstGeom prst="ellipse">
              <a:avLst/>
            </a:prstGeom>
            <a:gradFill flip="none" rotWithShape="1">
              <a:gsLst>
                <a:gs pos="0">
                  <a:srgbClr val="6CAE43"/>
                </a:gs>
                <a:gs pos="100000">
                  <a:srgbClr val="92D050"/>
                </a:gs>
              </a:gsLst>
              <a:path path="circle">
                <a:fillToRect l="100000" b="100000"/>
              </a:path>
              <a:tileRect t="-100000" r="-100000"/>
            </a:gradFill>
            <a:ln w="12700">
              <a:gradFill>
                <a:gsLst>
                  <a:gs pos="100000">
                    <a:srgbClr val="6CAE43"/>
                  </a:gs>
                  <a:gs pos="0">
                    <a:srgbClr val="92D050"/>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sp>
        <p:nvSpPr>
          <p:cNvPr id="7" name="TextBox 4"/>
          <p:cNvSpPr txBox="1"/>
          <p:nvPr/>
        </p:nvSpPr>
        <p:spPr>
          <a:xfrm>
            <a:off x="737076" y="235654"/>
            <a:ext cx="848360" cy="283845"/>
          </a:xfrm>
          <a:prstGeom prst="rect">
            <a:avLst/>
          </a:prstGeom>
          <a:noFill/>
        </p:spPr>
        <p:txBody>
          <a:bodyPr wrap="none" lIns="68580" tIns="34290" rIns="68580" bIns="34290" rtlCol="0">
            <a:spAutoFit/>
          </a:bodyPr>
          <a:lstStyle/>
          <a:p>
            <a:pPr defTabSz="685800"/>
            <a:r>
              <a:rPr lang="zh-CN" altLang="en-US" sz="1400" dirty="0">
                <a:solidFill>
                  <a:srgbClr val="6CAE43"/>
                </a:solidFill>
                <a:latin typeface="微软雅黑" panose="020B0503020204020204" pitchFamily="34" charset="-122"/>
                <a:ea typeface="微软雅黑" panose="020B0503020204020204" pitchFamily="34" charset="-122"/>
              </a:rPr>
              <a:t>项目展示</a:t>
            </a:r>
          </a:p>
        </p:txBody>
      </p:sp>
      <p:cxnSp>
        <p:nvCxnSpPr>
          <p:cNvPr id="8" name="直接连接符 7"/>
          <p:cNvCxnSpPr>
            <a:endCxn id="9" idx="11"/>
          </p:cNvCxnSpPr>
          <p:nvPr/>
        </p:nvCxnSpPr>
        <p:spPr>
          <a:xfrm flipV="1">
            <a:off x="435675" y="592988"/>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Freeform 6"/>
          <p:cNvSpPr>
            <a:spLocks noEditPoints="1"/>
          </p:cNvSpPr>
          <p:nvPr/>
        </p:nvSpPr>
        <p:spPr bwMode="auto">
          <a:xfrm>
            <a:off x="8460938" y="272353"/>
            <a:ext cx="319470" cy="32063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pic>
        <p:nvPicPr>
          <p:cNvPr id="2" name="图片 1"/>
          <p:cNvPicPr>
            <a:picLocks noChangeAspect="1"/>
          </p:cNvPicPr>
          <p:nvPr/>
        </p:nvPicPr>
        <p:blipFill>
          <a:blip r:embed="rId2"/>
          <a:stretch>
            <a:fillRect/>
          </a:stretch>
        </p:blipFill>
        <p:spPr>
          <a:xfrm>
            <a:off x="55245" y="669925"/>
            <a:ext cx="3951832" cy="2520000"/>
          </a:xfrm>
          <a:prstGeom prst="rect">
            <a:avLst/>
          </a:prstGeom>
        </p:spPr>
      </p:pic>
      <p:pic>
        <p:nvPicPr>
          <p:cNvPr id="13" name="图片 12"/>
          <p:cNvPicPr>
            <a:picLocks noChangeAspect="1"/>
          </p:cNvPicPr>
          <p:nvPr/>
        </p:nvPicPr>
        <p:blipFill>
          <a:blip r:embed="rId3"/>
          <a:stretch>
            <a:fillRect/>
          </a:stretch>
        </p:blipFill>
        <p:spPr>
          <a:xfrm>
            <a:off x="5641340" y="669925"/>
            <a:ext cx="3502373" cy="2520000"/>
          </a:xfrm>
          <a:prstGeom prst="rect">
            <a:avLst/>
          </a:prstGeom>
        </p:spPr>
      </p:pic>
      <p:pic>
        <p:nvPicPr>
          <p:cNvPr id="18" name="图片 17"/>
          <p:cNvPicPr>
            <a:picLocks noChangeAspect="1"/>
          </p:cNvPicPr>
          <p:nvPr/>
        </p:nvPicPr>
        <p:blipFill>
          <a:blip r:embed="rId4"/>
          <a:stretch>
            <a:fillRect/>
          </a:stretch>
        </p:blipFill>
        <p:spPr>
          <a:xfrm>
            <a:off x="2335530" y="2724785"/>
            <a:ext cx="3951605" cy="2418715"/>
          </a:xfrm>
          <a:prstGeom prst="rect">
            <a:avLst/>
          </a:prstGeom>
        </p:spPr>
      </p:pic>
      <p:sp>
        <p:nvSpPr>
          <p:cNvPr id="75" name="文本框 74"/>
          <p:cNvSpPr txBox="1"/>
          <p:nvPr/>
        </p:nvSpPr>
        <p:spPr>
          <a:xfrm>
            <a:off x="4460896" y="669878"/>
            <a:ext cx="553998" cy="3093085"/>
          </a:xfrm>
          <a:prstGeom prst="rect">
            <a:avLst/>
          </a:prstGeom>
          <a:noFill/>
        </p:spPr>
        <p:txBody>
          <a:bodyPr vert="eaVert" wrap="square" rtlCol="0">
            <a:spAutoFit/>
          </a:bodyPr>
          <a:lstStyle/>
          <a:p>
            <a:r>
              <a:rPr lang="zh-CN" altLang="en-US" sz="24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个人缴费页面</a:t>
            </a:r>
          </a:p>
        </p:txBody>
      </p:sp>
    </p:spTree>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0-#ppt_w/2"/>
                                          </p:val>
                                        </p:tav>
                                        <p:tav tm="100000">
                                          <p:val>
                                            <p:strVal val="#ppt_x"/>
                                          </p:val>
                                        </p:tav>
                                      </p:tavLst>
                                    </p:anim>
                                    <p:anim calcmode="lin" valueType="num">
                                      <p:cBhvr additive="base">
                                        <p:cTn id="17" dur="1000" fill="hold"/>
                                        <p:tgtEl>
                                          <p:spTgt spid="9"/>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500" fill="hold">
                                          <p:stCondLst>
                                            <p:cond delay="0"/>
                                          </p:stCondLst>
                                        </p:cTn>
                                        <p:tgtEl>
                                          <p:spTgt spid="75"/>
                                        </p:tgtEl>
                                        <p:attrNameLst>
                                          <p:attrName>style.visibility</p:attrName>
                                        </p:attrNameLst>
                                      </p:cBhvr>
                                      <p:to>
                                        <p:strVal val="visible"/>
                                      </p:to>
                                    </p:set>
                                    <p:anim calcmode="lin" valueType="num">
                                      <p:cBhvr>
                                        <p:cTn id="25" dur="500" fill="hold"/>
                                        <p:tgtEl>
                                          <p:spTgt spid="75"/>
                                        </p:tgtEl>
                                        <p:attrNameLst>
                                          <p:attrName>ppt_w</p:attrName>
                                        </p:attrNameLst>
                                      </p:cBhvr>
                                      <p:tavLst>
                                        <p:tav tm="0">
                                          <p:val>
                                            <p:strVal val="#ppt_w*0.70"/>
                                          </p:val>
                                        </p:tav>
                                        <p:tav tm="100000">
                                          <p:val>
                                            <p:strVal val="#ppt_w"/>
                                          </p:val>
                                        </p:tav>
                                      </p:tavLst>
                                    </p:anim>
                                    <p:anim calcmode="lin" valueType="num">
                                      <p:cBhvr>
                                        <p:cTn id="26" dur="500" fill="hold"/>
                                        <p:tgtEl>
                                          <p:spTgt spid="75"/>
                                        </p:tgtEl>
                                        <p:attrNameLst>
                                          <p:attrName>ppt_h</p:attrName>
                                        </p:attrNameLst>
                                      </p:cBhvr>
                                      <p:tavLst>
                                        <p:tav tm="0">
                                          <p:val>
                                            <p:strVal val="#ppt_h"/>
                                          </p:val>
                                        </p:tav>
                                        <p:tav tm="100000">
                                          <p:val>
                                            <p:strVal val="#ppt_h"/>
                                          </p:val>
                                        </p:tav>
                                      </p:tavLst>
                                    </p:anim>
                                    <p:animEffect transition="in" filter="fade">
                                      <p:cBhvr>
                                        <p:cTn id="27" dur="500"/>
                                        <p:tgtEl>
                                          <p:spTgt spid="7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ldLvl="0" animBg="1"/>
      <p:bldP spid="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3674" y="266153"/>
            <a:ext cx="216028" cy="216000"/>
            <a:chOff x="1827622" y="1343919"/>
            <a:chExt cx="2304000" cy="2304000"/>
          </a:xfrm>
        </p:grpSpPr>
        <p:sp>
          <p:nvSpPr>
            <p:cNvPr id="5" name="椭圆 4"/>
            <p:cNvSpPr/>
            <p:nvPr/>
          </p:nvSpPr>
          <p:spPr>
            <a:xfrm>
              <a:off x="1827622" y="1343919"/>
              <a:ext cx="2304000" cy="2304000"/>
            </a:xfrm>
            <a:prstGeom prst="ellipse">
              <a:avLst/>
            </a:prstGeom>
            <a:gradFill flip="none" rotWithShape="1">
              <a:gsLst>
                <a:gs pos="100000">
                  <a:schemeClr val="tx1">
                    <a:lumMod val="85000"/>
                    <a:lumOff val="15000"/>
                  </a:schemeClr>
                </a:gs>
                <a:gs pos="0">
                  <a:schemeClr val="tx1">
                    <a:lumMod val="65000"/>
                    <a:lumOff val="35000"/>
                  </a:schemeClr>
                </a:gs>
              </a:gsLst>
              <a:path path="circle">
                <a:fillToRect l="100000" b="100000"/>
              </a:path>
              <a:tileRect t="-100000" r="-100000"/>
            </a:grad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6" name="椭圆 5"/>
            <p:cNvSpPr/>
            <p:nvPr/>
          </p:nvSpPr>
          <p:spPr>
            <a:xfrm>
              <a:off x="1877481" y="1393778"/>
              <a:ext cx="2204282" cy="2204282"/>
            </a:xfrm>
            <a:prstGeom prst="ellipse">
              <a:avLst/>
            </a:prstGeom>
            <a:gradFill flip="none" rotWithShape="1">
              <a:gsLst>
                <a:gs pos="0">
                  <a:srgbClr val="6CAE43"/>
                </a:gs>
                <a:gs pos="100000">
                  <a:srgbClr val="92D050"/>
                </a:gs>
              </a:gsLst>
              <a:path path="circle">
                <a:fillToRect l="100000" b="100000"/>
              </a:path>
              <a:tileRect t="-100000" r="-100000"/>
            </a:gradFill>
            <a:ln w="12700">
              <a:gradFill>
                <a:gsLst>
                  <a:gs pos="100000">
                    <a:srgbClr val="6CAE43"/>
                  </a:gs>
                  <a:gs pos="0">
                    <a:srgbClr val="92D050"/>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sp>
        <p:nvSpPr>
          <p:cNvPr id="7" name="TextBox 4"/>
          <p:cNvSpPr txBox="1"/>
          <p:nvPr/>
        </p:nvSpPr>
        <p:spPr>
          <a:xfrm>
            <a:off x="737076" y="235654"/>
            <a:ext cx="848360" cy="283845"/>
          </a:xfrm>
          <a:prstGeom prst="rect">
            <a:avLst/>
          </a:prstGeom>
          <a:noFill/>
        </p:spPr>
        <p:txBody>
          <a:bodyPr wrap="none" lIns="68580" tIns="34290" rIns="68580" bIns="34290" rtlCol="0">
            <a:spAutoFit/>
          </a:bodyPr>
          <a:lstStyle/>
          <a:p>
            <a:pPr defTabSz="685800"/>
            <a:r>
              <a:rPr lang="zh-CN" altLang="en-US" sz="1400" dirty="0">
                <a:solidFill>
                  <a:srgbClr val="6CAE43"/>
                </a:solidFill>
                <a:latin typeface="微软雅黑" panose="020B0503020204020204" pitchFamily="34" charset="-122"/>
                <a:ea typeface="微软雅黑" panose="020B0503020204020204" pitchFamily="34" charset="-122"/>
              </a:rPr>
              <a:t>项目展示</a:t>
            </a:r>
          </a:p>
        </p:txBody>
      </p:sp>
      <p:cxnSp>
        <p:nvCxnSpPr>
          <p:cNvPr id="8" name="直接连接符 7"/>
          <p:cNvCxnSpPr>
            <a:endCxn id="9" idx="11"/>
          </p:cNvCxnSpPr>
          <p:nvPr/>
        </p:nvCxnSpPr>
        <p:spPr>
          <a:xfrm flipV="1">
            <a:off x="435675" y="592988"/>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Freeform 6"/>
          <p:cNvSpPr>
            <a:spLocks noEditPoints="1"/>
          </p:cNvSpPr>
          <p:nvPr/>
        </p:nvSpPr>
        <p:spPr bwMode="auto">
          <a:xfrm>
            <a:off x="8460938" y="272353"/>
            <a:ext cx="319470" cy="32063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12" name="文本框 11"/>
          <p:cNvSpPr txBox="1"/>
          <p:nvPr/>
        </p:nvSpPr>
        <p:spPr>
          <a:xfrm>
            <a:off x="185420" y="1088390"/>
            <a:ext cx="551815" cy="3093085"/>
          </a:xfrm>
          <a:prstGeom prst="rect">
            <a:avLst/>
          </a:prstGeom>
          <a:noFill/>
        </p:spPr>
        <p:txBody>
          <a:bodyPr vert="eaVert" wrap="square" rtlCol="0">
            <a:spAutoFit/>
          </a:bodyPr>
          <a:lstStyle/>
          <a:p>
            <a:r>
              <a:rPr lang="zh-CN" altLang="en-US" sz="24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更换宿舍申请页面</a:t>
            </a:r>
            <a:endParaRPr lang="zh-CN" altLang="en-US" sz="2400" dirty="0">
              <a:solidFill>
                <a:srgbClr val="80C04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2" name="图片 16"/>
          <p:cNvPicPr>
            <a:picLocks noChangeAspect="1"/>
          </p:cNvPicPr>
          <p:nvPr/>
        </p:nvPicPr>
        <p:blipFill>
          <a:blip r:embed="rId2"/>
          <a:stretch>
            <a:fillRect/>
          </a:stretch>
        </p:blipFill>
        <p:spPr>
          <a:xfrm>
            <a:off x="714375" y="899795"/>
            <a:ext cx="8065770" cy="375602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0-#ppt_w/2"/>
                                          </p:val>
                                        </p:tav>
                                        <p:tav tm="100000">
                                          <p:val>
                                            <p:strVal val="#ppt_x"/>
                                          </p:val>
                                        </p:tav>
                                      </p:tavLst>
                                    </p:anim>
                                    <p:anim calcmode="lin" valueType="num">
                                      <p:cBhvr additive="base">
                                        <p:cTn id="17" dur="1000" fill="hold"/>
                                        <p:tgtEl>
                                          <p:spTgt spid="9"/>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500"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strVal val="#ppt_w*0.70"/>
                                          </p:val>
                                        </p:tav>
                                        <p:tav tm="100000">
                                          <p:val>
                                            <p:strVal val="#ppt_w"/>
                                          </p:val>
                                        </p:tav>
                                      </p:tavLst>
                                    </p:anim>
                                    <p:anim calcmode="lin" valueType="num">
                                      <p:cBhvr>
                                        <p:cTn id="26" dur="500" fill="hold"/>
                                        <p:tgtEl>
                                          <p:spTgt spid="12"/>
                                        </p:tgtEl>
                                        <p:attrNameLst>
                                          <p:attrName>ppt_h</p:attrName>
                                        </p:attrNameLst>
                                      </p:cBhvr>
                                      <p:tavLst>
                                        <p:tav tm="0">
                                          <p:val>
                                            <p:strVal val="#ppt_h"/>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ssolv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ldLvl="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3674" y="266153"/>
            <a:ext cx="216028" cy="216000"/>
            <a:chOff x="1827622" y="1343919"/>
            <a:chExt cx="2304000" cy="2304000"/>
          </a:xfrm>
        </p:grpSpPr>
        <p:sp>
          <p:nvSpPr>
            <p:cNvPr id="5" name="椭圆 4"/>
            <p:cNvSpPr/>
            <p:nvPr/>
          </p:nvSpPr>
          <p:spPr>
            <a:xfrm>
              <a:off x="1827622" y="1343919"/>
              <a:ext cx="2304000" cy="2304000"/>
            </a:xfrm>
            <a:prstGeom prst="ellipse">
              <a:avLst/>
            </a:prstGeom>
            <a:gradFill flip="none" rotWithShape="1">
              <a:gsLst>
                <a:gs pos="100000">
                  <a:schemeClr val="tx1">
                    <a:lumMod val="85000"/>
                    <a:lumOff val="15000"/>
                  </a:schemeClr>
                </a:gs>
                <a:gs pos="0">
                  <a:schemeClr val="tx1">
                    <a:lumMod val="65000"/>
                    <a:lumOff val="35000"/>
                  </a:schemeClr>
                </a:gs>
              </a:gsLst>
              <a:path path="circle">
                <a:fillToRect l="100000" b="100000"/>
              </a:path>
              <a:tileRect t="-100000" r="-100000"/>
            </a:grad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6" name="椭圆 5"/>
            <p:cNvSpPr/>
            <p:nvPr/>
          </p:nvSpPr>
          <p:spPr>
            <a:xfrm>
              <a:off x="1877481" y="1393778"/>
              <a:ext cx="2204282" cy="2204282"/>
            </a:xfrm>
            <a:prstGeom prst="ellipse">
              <a:avLst/>
            </a:prstGeom>
            <a:gradFill flip="none" rotWithShape="1">
              <a:gsLst>
                <a:gs pos="0">
                  <a:srgbClr val="6CAE43"/>
                </a:gs>
                <a:gs pos="100000">
                  <a:srgbClr val="92D050"/>
                </a:gs>
              </a:gsLst>
              <a:path path="circle">
                <a:fillToRect l="100000" b="100000"/>
              </a:path>
              <a:tileRect t="-100000" r="-100000"/>
            </a:gradFill>
            <a:ln w="12700">
              <a:gradFill>
                <a:gsLst>
                  <a:gs pos="100000">
                    <a:srgbClr val="6CAE43"/>
                  </a:gs>
                  <a:gs pos="0">
                    <a:srgbClr val="92D050"/>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sp>
        <p:nvSpPr>
          <p:cNvPr id="7" name="TextBox 4"/>
          <p:cNvSpPr txBox="1"/>
          <p:nvPr/>
        </p:nvSpPr>
        <p:spPr>
          <a:xfrm>
            <a:off x="737076" y="235654"/>
            <a:ext cx="848360" cy="283845"/>
          </a:xfrm>
          <a:prstGeom prst="rect">
            <a:avLst/>
          </a:prstGeom>
          <a:noFill/>
        </p:spPr>
        <p:txBody>
          <a:bodyPr wrap="none" lIns="68580" tIns="34290" rIns="68580" bIns="34290" rtlCol="0">
            <a:spAutoFit/>
          </a:bodyPr>
          <a:lstStyle/>
          <a:p>
            <a:pPr defTabSz="685800"/>
            <a:r>
              <a:rPr lang="zh-CN" altLang="en-US" sz="1400" dirty="0">
                <a:solidFill>
                  <a:srgbClr val="6CAE43"/>
                </a:solidFill>
                <a:latin typeface="微软雅黑" panose="020B0503020204020204" pitchFamily="34" charset="-122"/>
                <a:ea typeface="微软雅黑" panose="020B0503020204020204" pitchFamily="34" charset="-122"/>
              </a:rPr>
              <a:t>项目展示</a:t>
            </a:r>
          </a:p>
        </p:txBody>
      </p:sp>
      <p:cxnSp>
        <p:nvCxnSpPr>
          <p:cNvPr id="8" name="直接连接符 7"/>
          <p:cNvCxnSpPr>
            <a:endCxn id="9" idx="11"/>
          </p:cNvCxnSpPr>
          <p:nvPr/>
        </p:nvCxnSpPr>
        <p:spPr>
          <a:xfrm flipV="1">
            <a:off x="435675" y="592988"/>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Freeform 6"/>
          <p:cNvSpPr>
            <a:spLocks noEditPoints="1"/>
          </p:cNvSpPr>
          <p:nvPr/>
        </p:nvSpPr>
        <p:spPr bwMode="auto">
          <a:xfrm>
            <a:off x="8460938" y="272353"/>
            <a:ext cx="319470" cy="32063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pic>
        <p:nvPicPr>
          <p:cNvPr id="11" name="图片 24"/>
          <p:cNvPicPr>
            <a:picLocks noChangeAspect="1"/>
          </p:cNvPicPr>
          <p:nvPr/>
        </p:nvPicPr>
        <p:blipFill>
          <a:blip r:embed="rId2"/>
          <a:stretch>
            <a:fillRect/>
          </a:stretch>
        </p:blipFill>
        <p:spPr>
          <a:xfrm>
            <a:off x="737235" y="872490"/>
            <a:ext cx="8141335" cy="3825875"/>
          </a:xfrm>
          <a:prstGeom prst="rect">
            <a:avLst/>
          </a:prstGeom>
          <a:noFill/>
          <a:ln w="9525">
            <a:noFill/>
          </a:ln>
        </p:spPr>
      </p:pic>
      <p:sp>
        <p:nvSpPr>
          <p:cNvPr id="12" name="文本框 11"/>
          <p:cNvSpPr txBox="1"/>
          <p:nvPr/>
        </p:nvSpPr>
        <p:spPr>
          <a:xfrm>
            <a:off x="118110" y="1368425"/>
            <a:ext cx="551815" cy="3093085"/>
          </a:xfrm>
          <a:prstGeom prst="rect">
            <a:avLst/>
          </a:prstGeom>
          <a:noFill/>
        </p:spPr>
        <p:txBody>
          <a:bodyPr vert="eaVert" wrap="square" rtlCol="0">
            <a:spAutoFit/>
          </a:bodyPr>
          <a:lstStyle/>
          <a:p>
            <a:r>
              <a:rPr lang="zh-CN" altLang="en-US" sz="24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订水信息页面</a:t>
            </a:r>
            <a:endParaRPr lang="zh-CN" altLang="en-US" sz="2400" dirty="0">
              <a:solidFill>
                <a:srgbClr val="80C04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0-#ppt_w/2"/>
                                          </p:val>
                                        </p:tav>
                                        <p:tav tm="100000">
                                          <p:val>
                                            <p:strVal val="#ppt_x"/>
                                          </p:val>
                                        </p:tav>
                                      </p:tavLst>
                                    </p:anim>
                                    <p:anim calcmode="lin" valueType="num">
                                      <p:cBhvr additive="base">
                                        <p:cTn id="17" dur="1000" fill="hold"/>
                                        <p:tgtEl>
                                          <p:spTgt spid="9"/>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500"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strVal val="#ppt_w*0.70"/>
                                          </p:val>
                                        </p:tav>
                                        <p:tav tm="100000">
                                          <p:val>
                                            <p:strVal val="#ppt_w"/>
                                          </p:val>
                                        </p:tav>
                                      </p:tavLst>
                                    </p:anim>
                                    <p:anim calcmode="lin" valueType="num">
                                      <p:cBhvr>
                                        <p:cTn id="26" dur="500" fill="hold"/>
                                        <p:tgtEl>
                                          <p:spTgt spid="12"/>
                                        </p:tgtEl>
                                        <p:attrNameLst>
                                          <p:attrName>ppt_h</p:attrName>
                                        </p:attrNameLst>
                                      </p:cBhvr>
                                      <p:tavLst>
                                        <p:tav tm="0">
                                          <p:val>
                                            <p:strVal val="#ppt_h"/>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ldLvl="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3674" y="266153"/>
            <a:ext cx="216028" cy="216000"/>
            <a:chOff x="1827622" y="1343919"/>
            <a:chExt cx="2304000" cy="2304000"/>
          </a:xfrm>
        </p:grpSpPr>
        <p:sp>
          <p:nvSpPr>
            <p:cNvPr id="5" name="椭圆 4"/>
            <p:cNvSpPr/>
            <p:nvPr/>
          </p:nvSpPr>
          <p:spPr>
            <a:xfrm>
              <a:off x="1827622" y="1343919"/>
              <a:ext cx="2304000" cy="2304000"/>
            </a:xfrm>
            <a:prstGeom prst="ellipse">
              <a:avLst/>
            </a:prstGeom>
            <a:gradFill flip="none" rotWithShape="1">
              <a:gsLst>
                <a:gs pos="100000">
                  <a:schemeClr val="tx1">
                    <a:lumMod val="85000"/>
                    <a:lumOff val="15000"/>
                  </a:schemeClr>
                </a:gs>
                <a:gs pos="0">
                  <a:schemeClr val="tx1">
                    <a:lumMod val="65000"/>
                    <a:lumOff val="35000"/>
                  </a:schemeClr>
                </a:gs>
              </a:gsLst>
              <a:path path="circle">
                <a:fillToRect l="100000" b="100000"/>
              </a:path>
              <a:tileRect t="-100000" r="-100000"/>
            </a:grad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6" name="椭圆 5"/>
            <p:cNvSpPr/>
            <p:nvPr/>
          </p:nvSpPr>
          <p:spPr>
            <a:xfrm>
              <a:off x="1877481" y="1393778"/>
              <a:ext cx="2204282" cy="2204282"/>
            </a:xfrm>
            <a:prstGeom prst="ellipse">
              <a:avLst/>
            </a:prstGeom>
            <a:gradFill flip="none" rotWithShape="1">
              <a:gsLst>
                <a:gs pos="0">
                  <a:srgbClr val="6CAE43"/>
                </a:gs>
                <a:gs pos="100000">
                  <a:srgbClr val="92D050"/>
                </a:gs>
              </a:gsLst>
              <a:path path="circle">
                <a:fillToRect l="100000" b="100000"/>
              </a:path>
              <a:tileRect t="-100000" r="-100000"/>
            </a:gradFill>
            <a:ln w="12700">
              <a:gradFill>
                <a:gsLst>
                  <a:gs pos="100000">
                    <a:srgbClr val="6CAE43"/>
                  </a:gs>
                  <a:gs pos="0">
                    <a:srgbClr val="92D050"/>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sp>
        <p:nvSpPr>
          <p:cNvPr id="7" name="TextBox 4"/>
          <p:cNvSpPr txBox="1"/>
          <p:nvPr/>
        </p:nvSpPr>
        <p:spPr>
          <a:xfrm>
            <a:off x="737076" y="235654"/>
            <a:ext cx="848360" cy="283845"/>
          </a:xfrm>
          <a:prstGeom prst="rect">
            <a:avLst/>
          </a:prstGeom>
          <a:noFill/>
        </p:spPr>
        <p:txBody>
          <a:bodyPr wrap="none" lIns="68580" tIns="34290" rIns="68580" bIns="34290" rtlCol="0">
            <a:spAutoFit/>
          </a:bodyPr>
          <a:lstStyle/>
          <a:p>
            <a:pPr defTabSz="685800"/>
            <a:r>
              <a:rPr lang="zh-CN" altLang="en-US" sz="1400" dirty="0">
                <a:solidFill>
                  <a:srgbClr val="6CAE43"/>
                </a:solidFill>
                <a:latin typeface="微软雅黑" panose="020B0503020204020204" pitchFamily="34" charset="-122"/>
                <a:ea typeface="微软雅黑" panose="020B0503020204020204" pitchFamily="34" charset="-122"/>
              </a:rPr>
              <a:t>项目展示</a:t>
            </a:r>
          </a:p>
        </p:txBody>
      </p:sp>
      <p:cxnSp>
        <p:nvCxnSpPr>
          <p:cNvPr id="8" name="直接连接符 7"/>
          <p:cNvCxnSpPr>
            <a:endCxn id="9" idx="11"/>
          </p:cNvCxnSpPr>
          <p:nvPr/>
        </p:nvCxnSpPr>
        <p:spPr>
          <a:xfrm flipV="1">
            <a:off x="435675" y="592988"/>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Freeform 6"/>
          <p:cNvSpPr>
            <a:spLocks noEditPoints="1"/>
          </p:cNvSpPr>
          <p:nvPr/>
        </p:nvSpPr>
        <p:spPr bwMode="auto">
          <a:xfrm>
            <a:off x="8460938" y="272353"/>
            <a:ext cx="319470" cy="32063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grpSp>
        <p:nvGrpSpPr>
          <p:cNvPr id="2" name="组合 1"/>
          <p:cNvGrpSpPr/>
          <p:nvPr/>
        </p:nvGrpSpPr>
        <p:grpSpPr>
          <a:xfrm>
            <a:off x="458470" y="635635"/>
            <a:ext cx="3505200" cy="3634740"/>
            <a:chOff x="722" y="1001"/>
            <a:chExt cx="5520" cy="5724"/>
          </a:xfrm>
        </p:grpSpPr>
        <p:sp>
          <p:nvSpPr>
            <p:cNvPr id="15" name="文本框 14"/>
            <p:cNvSpPr txBox="1"/>
            <p:nvPr/>
          </p:nvSpPr>
          <p:spPr>
            <a:xfrm>
              <a:off x="1324" y="6097"/>
              <a:ext cx="3712" cy="628"/>
            </a:xfrm>
            <a:prstGeom prst="rect">
              <a:avLst/>
            </a:prstGeom>
            <a:noFill/>
          </p:spPr>
          <p:txBody>
            <a:bodyPr wrap="square" rtlCol="0">
              <a:spAutoFit/>
            </a:bodyPr>
            <a:lstStyle/>
            <a:p>
              <a:r>
                <a:rPr lang="zh-CN" altLang="en-US" sz="20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管理员登录页面</a:t>
              </a:r>
              <a:endParaRPr lang="zh-CN" altLang="en-US" sz="2000"/>
            </a:p>
          </p:txBody>
        </p:sp>
        <p:pic>
          <p:nvPicPr>
            <p:cNvPr id="10" name="图片 9"/>
            <p:cNvPicPr>
              <a:picLocks noChangeAspect="1"/>
            </p:cNvPicPr>
            <p:nvPr/>
          </p:nvPicPr>
          <p:blipFill>
            <a:blip r:embed="rId2"/>
            <a:stretch>
              <a:fillRect/>
            </a:stretch>
          </p:blipFill>
          <p:spPr>
            <a:xfrm>
              <a:off x="722" y="1001"/>
              <a:ext cx="5521" cy="4846"/>
            </a:xfrm>
            <a:prstGeom prst="rect">
              <a:avLst/>
            </a:prstGeom>
          </p:spPr>
        </p:pic>
      </p:grpSp>
      <p:grpSp>
        <p:nvGrpSpPr>
          <p:cNvPr id="3" name="组合 2"/>
          <p:cNvGrpSpPr/>
          <p:nvPr/>
        </p:nvGrpSpPr>
        <p:grpSpPr>
          <a:xfrm>
            <a:off x="3909060" y="1379220"/>
            <a:ext cx="4823460" cy="3644900"/>
            <a:chOff x="6156" y="2172"/>
            <a:chExt cx="7596" cy="5740"/>
          </a:xfrm>
        </p:grpSpPr>
        <p:sp>
          <p:nvSpPr>
            <p:cNvPr id="14" name="文本框 13"/>
            <p:cNvSpPr txBox="1"/>
            <p:nvPr/>
          </p:nvSpPr>
          <p:spPr>
            <a:xfrm>
              <a:off x="9310" y="2172"/>
              <a:ext cx="3712" cy="628"/>
            </a:xfrm>
            <a:prstGeom prst="rect">
              <a:avLst/>
            </a:prstGeom>
            <a:noFill/>
          </p:spPr>
          <p:txBody>
            <a:bodyPr wrap="square" rtlCol="0">
              <a:spAutoFit/>
            </a:bodyPr>
            <a:lstStyle/>
            <a:p>
              <a:r>
                <a:rPr lang="zh-CN" altLang="en-US" sz="20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入住表单查询页面</a:t>
              </a:r>
              <a:endParaRPr lang="zh-CN" altLang="en-US" sz="2000"/>
            </a:p>
          </p:txBody>
        </p:sp>
        <p:pic>
          <p:nvPicPr>
            <p:cNvPr id="19" name="图片 18"/>
            <p:cNvPicPr>
              <a:picLocks noChangeAspect="1"/>
            </p:cNvPicPr>
            <p:nvPr/>
          </p:nvPicPr>
          <p:blipFill>
            <a:blip r:embed="rId3"/>
            <a:stretch>
              <a:fillRect/>
            </a:stretch>
          </p:blipFill>
          <p:spPr>
            <a:xfrm>
              <a:off x="6156" y="2800"/>
              <a:ext cx="7596" cy="511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0-#ppt_w/2"/>
                                          </p:val>
                                        </p:tav>
                                        <p:tav tm="100000">
                                          <p:val>
                                            <p:strVal val="#ppt_x"/>
                                          </p:val>
                                        </p:tav>
                                      </p:tavLst>
                                    </p:anim>
                                    <p:anim calcmode="lin" valueType="num">
                                      <p:cBhvr additive="base">
                                        <p:cTn id="17" dur="1000" fill="hold"/>
                                        <p:tgtEl>
                                          <p:spTgt spid="9"/>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56615" y="2005330"/>
            <a:ext cx="7322820" cy="1412875"/>
            <a:chOff x="1144843" y="2043136"/>
            <a:chExt cx="6890204" cy="1586350"/>
          </a:xfrm>
        </p:grpSpPr>
        <p:sp>
          <p:nvSpPr>
            <p:cNvPr id="5" name="任意多边形 4"/>
            <p:cNvSpPr/>
            <p:nvPr/>
          </p:nvSpPr>
          <p:spPr>
            <a:xfrm>
              <a:off x="1144843" y="2086201"/>
              <a:ext cx="6886575" cy="1543285"/>
            </a:xfrm>
            <a:custGeom>
              <a:avLst/>
              <a:gdLst>
                <a:gd name="connsiteX0" fmla="*/ 0 w 6886575"/>
                <a:gd name="connsiteY0" fmla="*/ 1457529 h 1543285"/>
                <a:gd name="connsiteX1" fmla="*/ 1666875 w 6886575"/>
                <a:gd name="connsiteY1" fmla="*/ 204 h 1543285"/>
                <a:gd name="connsiteX2" fmla="*/ 3400425 w 6886575"/>
                <a:gd name="connsiteY2" fmla="*/ 1543254 h 1543285"/>
                <a:gd name="connsiteX3" fmla="*/ 5133975 w 6886575"/>
                <a:gd name="connsiteY3" fmla="*/ 47829 h 1543285"/>
                <a:gd name="connsiteX4" fmla="*/ 6886575 w 6886575"/>
                <a:gd name="connsiteY4" fmla="*/ 1524204 h 1543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6575" h="1543285">
                  <a:moveTo>
                    <a:pt x="0" y="1457529"/>
                  </a:moveTo>
                  <a:cubicBezTo>
                    <a:pt x="550069" y="721723"/>
                    <a:pt x="1100138" y="-14083"/>
                    <a:pt x="1666875" y="204"/>
                  </a:cubicBezTo>
                  <a:cubicBezTo>
                    <a:pt x="2233612" y="14491"/>
                    <a:pt x="2822575" y="1535317"/>
                    <a:pt x="3400425" y="1543254"/>
                  </a:cubicBezTo>
                  <a:cubicBezTo>
                    <a:pt x="3978275" y="1551191"/>
                    <a:pt x="4552950" y="51004"/>
                    <a:pt x="5133975" y="47829"/>
                  </a:cubicBezTo>
                  <a:cubicBezTo>
                    <a:pt x="5715000" y="44654"/>
                    <a:pt x="6300787" y="784429"/>
                    <a:pt x="6886575" y="1524204"/>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1148472" y="2043136"/>
              <a:ext cx="6886575" cy="1543285"/>
            </a:xfrm>
            <a:custGeom>
              <a:avLst/>
              <a:gdLst>
                <a:gd name="connsiteX0" fmla="*/ 0 w 6886575"/>
                <a:gd name="connsiteY0" fmla="*/ 1457529 h 1543285"/>
                <a:gd name="connsiteX1" fmla="*/ 1666875 w 6886575"/>
                <a:gd name="connsiteY1" fmla="*/ 204 h 1543285"/>
                <a:gd name="connsiteX2" fmla="*/ 3400425 w 6886575"/>
                <a:gd name="connsiteY2" fmla="*/ 1543254 h 1543285"/>
                <a:gd name="connsiteX3" fmla="*/ 5133975 w 6886575"/>
                <a:gd name="connsiteY3" fmla="*/ 47829 h 1543285"/>
                <a:gd name="connsiteX4" fmla="*/ 6886575 w 6886575"/>
                <a:gd name="connsiteY4" fmla="*/ 1524204 h 1543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6575" h="1543285">
                  <a:moveTo>
                    <a:pt x="0" y="1457529"/>
                  </a:moveTo>
                  <a:cubicBezTo>
                    <a:pt x="550069" y="721723"/>
                    <a:pt x="1100138" y="-14083"/>
                    <a:pt x="1666875" y="204"/>
                  </a:cubicBezTo>
                  <a:cubicBezTo>
                    <a:pt x="2233612" y="14491"/>
                    <a:pt x="2822575" y="1535317"/>
                    <a:pt x="3400425" y="1543254"/>
                  </a:cubicBezTo>
                  <a:cubicBezTo>
                    <a:pt x="3978275" y="1551191"/>
                    <a:pt x="4552950" y="51004"/>
                    <a:pt x="5133975" y="47829"/>
                  </a:cubicBezTo>
                  <a:cubicBezTo>
                    <a:pt x="5715000" y="44654"/>
                    <a:pt x="6300787" y="784429"/>
                    <a:pt x="6886575" y="1524204"/>
                  </a:cubicBezTo>
                </a:path>
              </a:pathLst>
            </a:cu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椭圆 6"/>
          <p:cNvSpPr/>
          <p:nvPr/>
        </p:nvSpPr>
        <p:spPr>
          <a:xfrm flipH="1">
            <a:off x="3172995" y="35671"/>
            <a:ext cx="324416" cy="324416"/>
          </a:xfrm>
          <a:prstGeom prst="ellipse">
            <a:avLst/>
          </a:prstGeom>
          <a:gradFill flip="none" rotWithShape="1">
            <a:gsLst>
              <a:gs pos="100000">
                <a:schemeClr val="bg1">
                  <a:lumMod val="85000"/>
                </a:schemeClr>
              </a:gs>
              <a:gs pos="0">
                <a:schemeClr val="bg1"/>
              </a:gs>
            </a:gsLst>
            <a:lin ang="18900000" scaled="1"/>
            <a:tileRect/>
          </a:gradFill>
          <a:ln w="28575" cap="flat">
            <a:gradFill flip="none" rotWithShape="1">
              <a:gsLst>
                <a:gs pos="0">
                  <a:schemeClr val="bg1">
                    <a:lumMod val="85000"/>
                  </a:schemeClr>
                </a:gs>
                <a:gs pos="100000">
                  <a:schemeClr val="bg1"/>
                </a:gs>
              </a:gsLst>
              <a:lin ang="18900000" scaled="1"/>
              <a:tileRect/>
            </a:gradFill>
            <a:prstDash val="solid"/>
            <a:miter lim="800000"/>
          </a:ln>
          <a:effectLst>
            <a:outerShdw blurRad="444500" dist="190500" dir="8100000" algn="tr" rotWithShape="0">
              <a:prstClr val="black">
                <a:alpha val="40000"/>
              </a:prstClr>
            </a:outerShdw>
          </a:effectLst>
        </p:spPr>
        <p:txBody>
          <a:bodyPr vert="horz" wrap="square" lIns="68580" tIns="34290" rIns="68580" bIns="34290" numCol="1" anchor="t" anchorCtr="0" compatLnSpc="1"/>
          <a:lstStyle/>
          <a:p>
            <a:endParaRPr lang="zh-CN" altLang="en-US">
              <a:solidFill>
                <a:prstClr val="black"/>
              </a:solidFill>
            </a:endParaRPr>
          </a:p>
        </p:txBody>
      </p:sp>
      <p:sp>
        <p:nvSpPr>
          <p:cNvPr id="8" name="椭圆 7"/>
          <p:cNvSpPr/>
          <p:nvPr/>
        </p:nvSpPr>
        <p:spPr>
          <a:xfrm>
            <a:off x="4118406" y="628343"/>
            <a:ext cx="366803" cy="366803"/>
          </a:xfrm>
          <a:prstGeom prst="ellipse">
            <a:avLst/>
          </a:prstGeom>
          <a:solidFill>
            <a:srgbClr val="6CAE43"/>
          </a:solidFill>
          <a:ln w="28575">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824156" y="683598"/>
            <a:ext cx="196954" cy="196954"/>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674433" y="524568"/>
            <a:ext cx="452050" cy="452050"/>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266236" y="-1395512"/>
            <a:ext cx="2176746" cy="2176746"/>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158168" y="320718"/>
            <a:ext cx="326530" cy="326530"/>
          </a:xfrm>
          <a:prstGeom prst="ellipse">
            <a:avLst/>
          </a:prstGeom>
          <a:solidFill>
            <a:srgbClr val="6CAE43"/>
          </a:solidFill>
          <a:ln w="28575">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flipH="1">
            <a:off x="5183459" y="-206228"/>
            <a:ext cx="483799" cy="483799"/>
          </a:xfrm>
          <a:prstGeom prst="ellipse">
            <a:avLst/>
          </a:prstGeom>
          <a:gradFill flip="none" rotWithShape="1">
            <a:gsLst>
              <a:gs pos="100000">
                <a:schemeClr val="bg1">
                  <a:lumMod val="85000"/>
                </a:schemeClr>
              </a:gs>
              <a:gs pos="0">
                <a:schemeClr val="bg1"/>
              </a:gs>
            </a:gsLst>
            <a:lin ang="18900000" scaled="1"/>
            <a:tileRect/>
          </a:gradFill>
          <a:ln w="28575" cap="flat">
            <a:gradFill flip="none" rotWithShape="1">
              <a:gsLst>
                <a:gs pos="0">
                  <a:schemeClr val="bg1">
                    <a:lumMod val="85000"/>
                  </a:schemeClr>
                </a:gs>
                <a:gs pos="100000">
                  <a:schemeClr val="bg1"/>
                </a:gs>
              </a:gsLst>
              <a:lin ang="18900000" scaled="1"/>
              <a:tileRect/>
            </a:gradFill>
            <a:prstDash val="solid"/>
            <a:miter lim="800000"/>
          </a:ln>
          <a:effectLst>
            <a:outerShdw blurRad="444500" dist="190500" dir="8100000" algn="tr" rotWithShape="0">
              <a:prstClr val="black">
                <a:alpha val="40000"/>
              </a:prstClr>
            </a:outerShdw>
          </a:effectLst>
        </p:spPr>
        <p:txBody>
          <a:bodyPr vert="horz" wrap="square" lIns="68580" tIns="34290" rIns="68580" bIns="34290" numCol="1" anchor="t" anchorCtr="0" compatLnSpc="1"/>
          <a:lstStyle/>
          <a:p>
            <a:endParaRPr lang="zh-CN" altLang="en-US">
              <a:solidFill>
                <a:prstClr val="black"/>
              </a:solidFill>
            </a:endParaRPr>
          </a:p>
        </p:txBody>
      </p:sp>
      <p:sp>
        <p:nvSpPr>
          <p:cNvPr id="14" name="椭圆 13"/>
          <p:cNvSpPr/>
          <p:nvPr/>
        </p:nvSpPr>
        <p:spPr>
          <a:xfrm>
            <a:off x="3185933" y="320718"/>
            <a:ext cx="326530" cy="326530"/>
          </a:xfrm>
          <a:prstGeom prst="ellipse">
            <a:avLst/>
          </a:prstGeom>
          <a:solidFill>
            <a:srgbClr val="6CAE43"/>
          </a:solidFill>
          <a:ln w="28575">
            <a:no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4260954" y="1037828"/>
            <a:ext cx="196954" cy="196954"/>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495928" y="261611"/>
            <a:ext cx="196954" cy="196954"/>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348242" y="782076"/>
            <a:ext cx="196954" cy="196954"/>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871168" y="27261"/>
            <a:ext cx="1173480" cy="583565"/>
          </a:xfrm>
          <a:prstGeom prst="rect">
            <a:avLst/>
          </a:prstGeom>
          <a:noFill/>
        </p:spPr>
        <p:txBody>
          <a:bodyPr wrap="square" rtlCol="0">
            <a:spAutoFit/>
          </a:bodyPr>
          <a:lstStyle/>
          <a:p>
            <a:r>
              <a:rPr lang="zh-CN" altLang="en-US" sz="3200" b="1" dirty="0">
                <a:solidFill>
                  <a:srgbClr val="6CAE43"/>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目录</a:t>
            </a:r>
          </a:p>
        </p:txBody>
      </p:sp>
      <p:grpSp>
        <p:nvGrpSpPr>
          <p:cNvPr id="19" name="组合 18"/>
          <p:cNvGrpSpPr/>
          <p:nvPr/>
        </p:nvGrpSpPr>
        <p:grpSpPr>
          <a:xfrm>
            <a:off x="206927" y="3162206"/>
            <a:ext cx="721951" cy="721951"/>
            <a:chOff x="803825" y="3281585"/>
            <a:chExt cx="721951" cy="721951"/>
          </a:xfrm>
        </p:grpSpPr>
        <p:sp>
          <p:nvSpPr>
            <p:cNvPr id="20" name="椭圆 19"/>
            <p:cNvSpPr/>
            <p:nvPr/>
          </p:nvSpPr>
          <p:spPr>
            <a:xfrm flipH="1">
              <a:off x="803825" y="3281585"/>
              <a:ext cx="721951" cy="721951"/>
            </a:xfrm>
            <a:prstGeom prst="ellipse">
              <a:avLst/>
            </a:prstGeom>
            <a:gradFill flip="none" rotWithShape="1">
              <a:gsLst>
                <a:gs pos="100000">
                  <a:schemeClr val="bg1">
                    <a:lumMod val="85000"/>
                  </a:schemeClr>
                </a:gs>
                <a:gs pos="0">
                  <a:schemeClr val="bg1"/>
                </a:gs>
              </a:gsLst>
              <a:lin ang="13800000" scaled="0"/>
              <a:tileRect/>
            </a:gradFill>
            <a:ln w="28575" cap="flat">
              <a:gradFill flip="none" rotWithShape="1">
                <a:gsLst>
                  <a:gs pos="0">
                    <a:schemeClr val="bg1">
                      <a:lumMod val="85000"/>
                    </a:schemeClr>
                  </a:gs>
                  <a:gs pos="100000">
                    <a:schemeClr val="bg1"/>
                  </a:gs>
                </a:gsLst>
                <a:lin ang="15600000" scaled="0"/>
                <a:tileRect/>
              </a:gradFill>
              <a:prstDash val="solid"/>
              <a:miter lim="800000"/>
            </a:ln>
            <a:effectLst>
              <a:outerShdw blurRad="444500" dist="190500" dir="8100000" algn="tr" rotWithShape="0">
                <a:prstClr val="black">
                  <a:alpha val="40000"/>
                </a:prstClr>
              </a:outerShdw>
            </a:effectLst>
          </p:spPr>
          <p:txBody>
            <a:bodyPr vert="horz" wrap="square" lIns="68580" tIns="34290" rIns="68580" bIns="34290" numCol="1" anchor="t" anchorCtr="0" compatLnSpc="1"/>
            <a:lstStyle/>
            <a:p>
              <a:endParaRPr lang="zh-CN" altLang="en-US">
                <a:solidFill>
                  <a:prstClr val="black"/>
                </a:solidFill>
              </a:endParaRPr>
            </a:p>
          </p:txBody>
        </p:sp>
        <p:sp>
          <p:nvSpPr>
            <p:cNvPr id="21" name="KSO_Shape"/>
            <p:cNvSpPr/>
            <p:nvPr/>
          </p:nvSpPr>
          <p:spPr bwMode="auto">
            <a:xfrm>
              <a:off x="1064357" y="3402040"/>
              <a:ext cx="200886" cy="401771"/>
            </a:xfrm>
            <a:custGeom>
              <a:avLst/>
              <a:gdLst/>
              <a:ahLst/>
              <a:cxnLst/>
              <a:rect l="0" t="0" r="r" b="b"/>
              <a:pathLst>
                <a:path w="725488" h="1450976">
                  <a:moveTo>
                    <a:pt x="180975" y="543686"/>
                  </a:moveTo>
                  <a:lnTo>
                    <a:pt x="544513" y="543686"/>
                  </a:lnTo>
                  <a:lnTo>
                    <a:pt x="544513" y="785648"/>
                  </a:lnTo>
                  <a:lnTo>
                    <a:pt x="544248" y="794903"/>
                  </a:lnTo>
                  <a:lnTo>
                    <a:pt x="543187" y="804158"/>
                  </a:lnTo>
                  <a:lnTo>
                    <a:pt x="542392" y="813149"/>
                  </a:lnTo>
                  <a:lnTo>
                    <a:pt x="540536" y="822140"/>
                  </a:lnTo>
                  <a:lnTo>
                    <a:pt x="538679" y="830867"/>
                  </a:lnTo>
                  <a:lnTo>
                    <a:pt x="536293" y="839329"/>
                  </a:lnTo>
                  <a:lnTo>
                    <a:pt x="533111" y="847791"/>
                  </a:lnTo>
                  <a:lnTo>
                    <a:pt x="530194" y="856253"/>
                  </a:lnTo>
                  <a:lnTo>
                    <a:pt x="526482" y="864186"/>
                  </a:lnTo>
                  <a:lnTo>
                    <a:pt x="522504" y="871855"/>
                  </a:lnTo>
                  <a:lnTo>
                    <a:pt x="517997" y="879523"/>
                  </a:lnTo>
                  <a:lnTo>
                    <a:pt x="513224" y="886928"/>
                  </a:lnTo>
                  <a:lnTo>
                    <a:pt x="508186" y="893803"/>
                  </a:lnTo>
                  <a:lnTo>
                    <a:pt x="502882" y="900943"/>
                  </a:lnTo>
                  <a:lnTo>
                    <a:pt x="497049" y="907290"/>
                  </a:lnTo>
                  <a:lnTo>
                    <a:pt x="490950" y="913636"/>
                  </a:lnTo>
                  <a:lnTo>
                    <a:pt x="484851" y="919718"/>
                  </a:lnTo>
                  <a:lnTo>
                    <a:pt x="478222" y="925271"/>
                  </a:lnTo>
                  <a:lnTo>
                    <a:pt x="471328" y="930825"/>
                  </a:lnTo>
                  <a:lnTo>
                    <a:pt x="464169" y="935849"/>
                  </a:lnTo>
                  <a:lnTo>
                    <a:pt x="456744" y="940609"/>
                  </a:lnTo>
                  <a:lnTo>
                    <a:pt x="449054" y="944840"/>
                  </a:lnTo>
                  <a:lnTo>
                    <a:pt x="441630" y="949071"/>
                  </a:lnTo>
                  <a:lnTo>
                    <a:pt x="433145" y="952773"/>
                  </a:lnTo>
                  <a:lnTo>
                    <a:pt x="424925" y="955682"/>
                  </a:lnTo>
                  <a:lnTo>
                    <a:pt x="416705" y="958855"/>
                  </a:lnTo>
                  <a:lnTo>
                    <a:pt x="407954" y="961235"/>
                  </a:lnTo>
                  <a:lnTo>
                    <a:pt x="399204" y="963086"/>
                  </a:lnTo>
                  <a:lnTo>
                    <a:pt x="390188" y="964673"/>
                  </a:lnTo>
                  <a:lnTo>
                    <a:pt x="380908" y="965730"/>
                  </a:lnTo>
                  <a:lnTo>
                    <a:pt x="371892" y="966788"/>
                  </a:lnTo>
                  <a:lnTo>
                    <a:pt x="362612" y="966788"/>
                  </a:lnTo>
                  <a:lnTo>
                    <a:pt x="353331" y="966788"/>
                  </a:lnTo>
                  <a:lnTo>
                    <a:pt x="344050" y="965730"/>
                  </a:lnTo>
                  <a:lnTo>
                    <a:pt x="334770" y="964673"/>
                  </a:lnTo>
                  <a:lnTo>
                    <a:pt x="326019" y="963086"/>
                  </a:lnTo>
                  <a:lnTo>
                    <a:pt x="317269" y="961235"/>
                  </a:lnTo>
                  <a:lnTo>
                    <a:pt x="308518" y="958855"/>
                  </a:lnTo>
                  <a:lnTo>
                    <a:pt x="300033" y="955682"/>
                  </a:lnTo>
                  <a:lnTo>
                    <a:pt x="291813" y="952773"/>
                  </a:lnTo>
                  <a:lnTo>
                    <a:pt x="283858" y="949071"/>
                  </a:lnTo>
                  <a:lnTo>
                    <a:pt x="275903" y="944840"/>
                  </a:lnTo>
                  <a:lnTo>
                    <a:pt x="268214" y="940609"/>
                  </a:lnTo>
                  <a:lnTo>
                    <a:pt x="261054" y="935849"/>
                  </a:lnTo>
                  <a:lnTo>
                    <a:pt x="253895" y="930825"/>
                  </a:lnTo>
                  <a:lnTo>
                    <a:pt x="247001" y="925271"/>
                  </a:lnTo>
                  <a:lnTo>
                    <a:pt x="240372" y="919718"/>
                  </a:lnTo>
                  <a:lnTo>
                    <a:pt x="234008" y="913636"/>
                  </a:lnTo>
                  <a:lnTo>
                    <a:pt x="228174" y="907290"/>
                  </a:lnTo>
                  <a:lnTo>
                    <a:pt x="222341" y="900943"/>
                  </a:lnTo>
                  <a:lnTo>
                    <a:pt x="217037" y="893803"/>
                  </a:lnTo>
                  <a:lnTo>
                    <a:pt x="211999" y="886928"/>
                  </a:lnTo>
                  <a:lnTo>
                    <a:pt x="207226" y="879523"/>
                  </a:lnTo>
                  <a:lnTo>
                    <a:pt x="202984" y="871855"/>
                  </a:lnTo>
                  <a:lnTo>
                    <a:pt x="199006" y="864186"/>
                  </a:lnTo>
                  <a:lnTo>
                    <a:pt x="195294" y="856253"/>
                  </a:lnTo>
                  <a:lnTo>
                    <a:pt x="191847" y="847791"/>
                  </a:lnTo>
                  <a:lnTo>
                    <a:pt x="189195" y="839329"/>
                  </a:lnTo>
                  <a:lnTo>
                    <a:pt x="186809" y="830867"/>
                  </a:lnTo>
                  <a:lnTo>
                    <a:pt x="184422" y="822140"/>
                  </a:lnTo>
                  <a:lnTo>
                    <a:pt x="183097" y="813149"/>
                  </a:lnTo>
                  <a:lnTo>
                    <a:pt x="181771" y="804158"/>
                  </a:lnTo>
                  <a:lnTo>
                    <a:pt x="181240" y="794903"/>
                  </a:lnTo>
                  <a:lnTo>
                    <a:pt x="180975" y="785648"/>
                  </a:lnTo>
                  <a:lnTo>
                    <a:pt x="180975" y="543686"/>
                  </a:lnTo>
                  <a:close/>
                  <a:moveTo>
                    <a:pt x="60589" y="484188"/>
                  </a:moveTo>
                  <a:lnTo>
                    <a:pt x="66675" y="484453"/>
                  </a:lnTo>
                  <a:lnTo>
                    <a:pt x="72760" y="485510"/>
                  </a:lnTo>
                  <a:lnTo>
                    <a:pt x="78581" y="487096"/>
                  </a:lnTo>
                  <a:lnTo>
                    <a:pt x="84137" y="488947"/>
                  </a:lnTo>
                  <a:lnTo>
                    <a:pt x="89429" y="491591"/>
                  </a:lnTo>
                  <a:lnTo>
                    <a:pt x="94191" y="494499"/>
                  </a:lnTo>
                  <a:lnTo>
                    <a:pt x="99219" y="497935"/>
                  </a:lnTo>
                  <a:lnTo>
                    <a:pt x="103452" y="501901"/>
                  </a:lnTo>
                  <a:lnTo>
                    <a:pt x="107421" y="506131"/>
                  </a:lnTo>
                  <a:lnTo>
                    <a:pt x="110596" y="510889"/>
                  </a:lnTo>
                  <a:lnTo>
                    <a:pt x="113771" y="515912"/>
                  </a:lnTo>
                  <a:lnTo>
                    <a:pt x="116152" y="521200"/>
                  </a:lnTo>
                  <a:lnTo>
                    <a:pt x="118269" y="526487"/>
                  </a:lnTo>
                  <a:lnTo>
                    <a:pt x="119856" y="532303"/>
                  </a:lnTo>
                  <a:lnTo>
                    <a:pt x="120650" y="538383"/>
                  </a:lnTo>
                  <a:lnTo>
                    <a:pt x="121179" y="544464"/>
                  </a:lnTo>
                  <a:lnTo>
                    <a:pt x="121179" y="786095"/>
                  </a:lnTo>
                  <a:lnTo>
                    <a:pt x="121179" y="793233"/>
                  </a:lnTo>
                  <a:lnTo>
                    <a:pt x="121973" y="803807"/>
                  </a:lnTo>
                  <a:lnTo>
                    <a:pt x="123560" y="817554"/>
                  </a:lnTo>
                  <a:lnTo>
                    <a:pt x="124619" y="825750"/>
                  </a:lnTo>
                  <a:lnTo>
                    <a:pt x="126206" y="834209"/>
                  </a:lnTo>
                  <a:lnTo>
                    <a:pt x="128058" y="843462"/>
                  </a:lnTo>
                  <a:lnTo>
                    <a:pt x="130175" y="853244"/>
                  </a:lnTo>
                  <a:lnTo>
                    <a:pt x="132821" y="863290"/>
                  </a:lnTo>
                  <a:lnTo>
                    <a:pt x="136260" y="873600"/>
                  </a:lnTo>
                  <a:lnTo>
                    <a:pt x="139964" y="883910"/>
                  </a:lnTo>
                  <a:lnTo>
                    <a:pt x="144198" y="894485"/>
                  </a:lnTo>
                  <a:lnTo>
                    <a:pt x="149225" y="905588"/>
                  </a:lnTo>
                  <a:lnTo>
                    <a:pt x="154517" y="916163"/>
                  </a:lnTo>
                  <a:lnTo>
                    <a:pt x="160867" y="927002"/>
                  </a:lnTo>
                  <a:lnTo>
                    <a:pt x="164306" y="932289"/>
                  </a:lnTo>
                  <a:lnTo>
                    <a:pt x="167746" y="937577"/>
                  </a:lnTo>
                  <a:lnTo>
                    <a:pt x="171714" y="942864"/>
                  </a:lnTo>
                  <a:lnTo>
                    <a:pt x="175683" y="947887"/>
                  </a:lnTo>
                  <a:lnTo>
                    <a:pt x="179652" y="953174"/>
                  </a:lnTo>
                  <a:lnTo>
                    <a:pt x="184150" y="957933"/>
                  </a:lnTo>
                  <a:lnTo>
                    <a:pt x="188384" y="962956"/>
                  </a:lnTo>
                  <a:lnTo>
                    <a:pt x="193411" y="967714"/>
                  </a:lnTo>
                  <a:lnTo>
                    <a:pt x="198438" y="972209"/>
                  </a:lnTo>
                  <a:lnTo>
                    <a:pt x="203730" y="976967"/>
                  </a:lnTo>
                  <a:lnTo>
                    <a:pt x="209286" y="981197"/>
                  </a:lnTo>
                  <a:lnTo>
                    <a:pt x="214577" y="985427"/>
                  </a:lnTo>
                  <a:lnTo>
                    <a:pt x="220663" y="989657"/>
                  </a:lnTo>
                  <a:lnTo>
                    <a:pt x="226748" y="993622"/>
                  </a:lnTo>
                  <a:lnTo>
                    <a:pt x="233363" y="997323"/>
                  </a:lnTo>
                  <a:lnTo>
                    <a:pt x="239977" y="1001025"/>
                  </a:lnTo>
                  <a:lnTo>
                    <a:pt x="246857" y="1004461"/>
                  </a:lnTo>
                  <a:lnTo>
                    <a:pt x="254000" y="1007634"/>
                  </a:lnTo>
                  <a:lnTo>
                    <a:pt x="261673" y="1010542"/>
                  </a:lnTo>
                  <a:lnTo>
                    <a:pt x="269346" y="1013714"/>
                  </a:lnTo>
                  <a:lnTo>
                    <a:pt x="277019" y="1016093"/>
                  </a:lnTo>
                  <a:lnTo>
                    <a:pt x="285750" y="1018473"/>
                  </a:lnTo>
                  <a:lnTo>
                    <a:pt x="294217" y="1020852"/>
                  </a:lnTo>
                  <a:lnTo>
                    <a:pt x="302948" y="1022438"/>
                  </a:lnTo>
                  <a:lnTo>
                    <a:pt x="312209" y="1024024"/>
                  </a:lnTo>
                  <a:lnTo>
                    <a:pt x="321734" y="1025611"/>
                  </a:lnTo>
                  <a:lnTo>
                    <a:pt x="331523" y="1026404"/>
                  </a:lnTo>
                  <a:lnTo>
                    <a:pt x="341842" y="1027461"/>
                  </a:lnTo>
                  <a:lnTo>
                    <a:pt x="352161" y="1027726"/>
                  </a:lnTo>
                  <a:lnTo>
                    <a:pt x="362744" y="1027990"/>
                  </a:lnTo>
                  <a:lnTo>
                    <a:pt x="373857" y="1027726"/>
                  </a:lnTo>
                  <a:lnTo>
                    <a:pt x="384440" y="1027197"/>
                  </a:lnTo>
                  <a:lnTo>
                    <a:pt x="394759" y="1026404"/>
                  </a:lnTo>
                  <a:lnTo>
                    <a:pt x="404813" y="1025346"/>
                  </a:lnTo>
                  <a:lnTo>
                    <a:pt x="414602" y="1023760"/>
                  </a:lnTo>
                  <a:lnTo>
                    <a:pt x="424127" y="1022174"/>
                  </a:lnTo>
                  <a:lnTo>
                    <a:pt x="432859" y="1020059"/>
                  </a:lnTo>
                  <a:lnTo>
                    <a:pt x="441854" y="1017944"/>
                  </a:lnTo>
                  <a:lnTo>
                    <a:pt x="450321" y="1015565"/>
                  </a:lnTo>
                  <a:lnTo>
                    <a:pt x="458523" y="1012921"/>
                  </a:lnTo>
                  <a:lnTo>
                    <a:pt x="466196" y="1009749"/>
                  </a:lnTo>
                  <a:lnTo>
                    <a:pt x="473869" y="1006312"/>
                  </a:lnTo>
                  <a:lnTo>
                    <a:pt x="481013" y="1003140"/>
                  </a:lnTo>
                  <a:lnTo>
                    <a:pt x="488157" y="999438"/>
                  </a:lnTo>
                  <a:lnTo>
                    <a:pt x="494771" y="995473"/>
                  </a:lnTo>
                  <a:lnTo>
                    <a:pt x="501386" y="991507"/>
                  </a:lnTo>
                  <a:lnTo>
                    <a:pt x="507736" y="987278"/>
                  </a:lnTo>
                  <a:lnTo>
                    <a:pt x="513821" y="983048"/>
                  </a:lnTo>
                  <a:lnTo>
                    <a:pt x="519113" y="978289"/>
                  </a:lnTo>
                  <a:lnTo>
                    <a:pt x="524669" y="973795"/>
                  </a:lnTo>
                  <a:lnTo>
                    <a:pt x="530225" y="969036"/>
                  </a:lnTo>
                  <a:lnTo>
                    <a:pt x="534988" y="964013"/>
                  </a:lnTo>
                  <a:lnTo>
                    <a:pt x="540015" y="959255"/>
                  </a:lnTo>
                  <a:lnTo>
                    <a:pt x="544248" y="953967"/>
                  </a:lnTo>
                  <a:lnTo>
                    <a:pt x="548746" y="948944"/>
                  </a:lnTo>
                  <a:lnTo>
                    <a:pt x="552715" y="943657"/>
                  </a:lnTo>
                  <a:lnTo>
                    <a:pt x="556684" y="938105"/>
                  </a:lnTo>
                  <a:lnTo>
                    <a:pt x="560388" y="932554"/>
                  </a:lnTo>
                  <a:lnTo>
                    <a:pt x="564092" y="927266"/>
                  </a:lnTo>
                  <a:lnTo>
                    <a:pt x="567267" y="921715"/>
                  </a:lnTo>
                  <a:lnTo>
                    <a:pt x="573352" y="910876"/>
                  </a:lnTo>
                  <a:lnTo>
                    <a:pt x="578644" y="899772"/>
                  </a:lnTo>
                  <a:lnTo>
                    <a:pt x="583407" y="888404"/>
                  </a:lnTo>
                  <a:lnTo>
                    <a:pt x="587375" y="877830"/>
                  </a:lnTo>
                  <a:lnTo>
                    <a:pt x="591080" y="867255"/>
                  </a:lnTo>
                  <a:lnTo>
                    <a:pt x="594255" y="856416"/>
                  </a:lnTo>
                  <a:lnTo>
                    <a:pt x="596636" y="846899"/>
                  </a:lnTo>
                  <a:lnTo>
                    <a:pt x="598752" y="837117"/>
                  </a:lnTo>
                  <a:lnTo>
                    <a:pt x="600605" y="828129"/>
                  </a:lnTo>
                  <a:lnTo>
                    <a:pt x="601928" y="819934"/>
                  </a:lnTo>
                  <a:lnTo>
                    <a:pt x="602721" y="812267"/>
                  </a:lnTo>
                  <a:lnTo>
                    <a:pt x="604044" y="799577"/>
                  </a:lnTo>
                  <a:lnTo>
                    <a:pt x="604573" y="790853"/>
                  </a:lnTo>
                  <a:lnTo>
                    <a:pt x="604573" y="786095"/>
                  </a:lnTo>
                  <a:lnTo>
                    <a:pt x="604573" y="544464"/>
                  </a:lnTo>
                  <a:lnTo>
                    <a:pt x="604838" y="538383"/>
                  </a:lnTo>
                  <a:lnTo>
                    <a:pt x="605896" y="532303"/>
                  </a:lnTo>
                  <a:lnTo>
                    <a:pt x="607219" y="526487"/>
                  </a:lnTo>
                  <a:lnTo>
                    <a:pt x="609336" y="521200"/>
                  </a:lnTo>
                  <a:lnTo>
                    <a:pt x="611982" y="515912"/>
                  </a:lnTo>
                  <a:lnTo>
                    <a:pt x="614892" y="510889"/>
                  </a:lnTo>
                  <a:lnTo>
                    <a:pt x="618332" y="506131"/>
                  </a:lnTo>
                  <a:lnTo>
                    <a:pt x="622300" y="501901"/>
                  </a:lnTo>
                  <a:lnTo>
                    <a:pt x="626534" y="497935"/>
                  </a:lnTo>
                  <a:lnTo>
                    <a:pt x="631296" y="494499"/>
                  </a:lnTo>
                  <a:lnTo>
                    <a:pt x="636323" y="491591"/>
                  </a:lnTo>
                  <a:lnTo>
                    <a:pt x="641350" y="488947"/>
                  </a:lnTo>
                  <a:lnTo>
                    <a:pt x="646907" y="487096"/>
                  </a:lnTo>
                  <a:lnTo>
                    <a:pt x="652992" y="485510"/>
                  </a:lnTo>
                  <a:lnTo>
                    <a:pt x="658813" y="484453"/>
                  </a:lnTo>
                  <a:lnTo>
                    <a:pt x="664898" y="484188"/>
                  </a:lnTo>
                  <a:lnTo>
                    <a:pt x="671248" y="484453"/>
                  </a:lnTo>
                  <a:lnTo>
                    <a:pt x="677069" y="485510"/>
                  </a:lnTo>
                  <a:lnTo>
                    <a:pt x="682890" y="487096"/>
                  </a:lnTo>
                  <a:lnTo>
                    <a:pt x="688711" y="488947"/>
                  </a:lnTo>
                  <a:lnTo>
                    <a:pt x="694003" y="491591"/>
                  </a:lnTo>
                  <a:lnTo>
                    <a:pt x="698765" y="494499"/>
                  </a:lnTo>
                  <a:lnTo>
                    <a:pt x="703528" y="497935"/>
                  </a:lnTo>
                  <a:lnTo>
                    <a:pt x="708026" y="501901"/>
                  </a:lnTo>
                  <a:lnTo>
                    <a:pt x="711994" y="506131"/>
                  </a:lnTo>
                  <a:lnTo>
                    <a:pt x="715169" y="510889"/>
                  </a:lnTo>
                  <a:lnTo>
                    <a:pt x="718344" y="515912"/>
                  </a:lnTo>
                  <a:lnTo>
                    <a:pt x="720726" y="521200"/>
                  </a:lnTo>
                  <a:lnTo>
                    <a:pt x="722842" y="526487"/>
                  </a:lnTo>
                  <a:lnTo>
                    <a:pt x="724430" y="532303"/>
                  </a:lnTo>
                  <a:lnTo>
                    <a:pt x="725223" y="538383"/>
                  </a:lnTo>
                  <a:lnTo>
                    <a:pt x="725488" y="544464"/>
                  </a:lnTo>
                  <a:lnTo>
                    <a:pt x="725488" y="786095"/>
                  </a:lnTo>
                  <a:lnTo>
                    <a:pt x="725223" y="797462"/>
                  </a:lnTo>
                  <a:lnTo>
                    <a:pt x="724694" y="809095"/>
                  </a:lnTo>
                  <a:lnTo>
                    <a:pt x="723636" y="821255"/>
                  </a:lnTo>
                  <a:lnTo>
                    <a:pt x="722313" y="833681"/>
                  </a:lnTo>
                  <a:lnTo>
                    <a:pt x="720461" y="846370"/>
                  </a:lnTo>
                  <a:lnTo>
                    <a:pt x="718080" y="859853"/>
                  </a:lnTo>
                  <a:lnTo>
                    <a:pt x="714905" y="873336"/>
                  </a:lnTo>
                  <a:lnTo>
                    <a:pt x="711465" y="886554"/>
                  </a:lnTo>
                  <a:lnTo>
                    <a:pt x="707496" y="900830"/>
                  </a:lnTo>
                  <a:lnTo>
                    <a:pt x="702998" y="914312"/>
                  </a:lnTo>
                  <a:lnTo>
                    <a:pt x="698236" y="928324"/>
                  </a:lnTo>
                  <a:lnTo>
                    <a:pt x="692415" y="942335"/>
                  </a:lnTo>
                  <a:lnTo>
                    <a:pt x="686065" y="956347"/>
                  </a:lnTo>
                  <a:lnTo>
                    <a:pt x="679186" y="970094"/>
                  </a:lnTo>
                  <a:lnTo>
                    <a:pt x="671513" y="983841"/>
                  </a:lnTo>
                  <a:lnTo>
                    <a:pt x="663311" y="997323"/>
                  </a:lnTo>
                  <a:lnTo>
                    <a:pt x="658813" y="1003933"/>
                  </a:lnTo>
                  <a:lnTo>
                    <a:pt x="654315" y="1010542"/>
                  </a:lnTo>
                  <a:lnTo>
                    <a:pt x="649552" y="1017151"/>
                  </a:lnTo>
                  <a:lnTo>
                    <a:pt x="644525" y="1023496"/>
                  </a:lnTo>
                  <a:lnTo>
                    <a:pt x="639498" y="1029841"/>
                  </a:lnTo>
                  <a:lnTo>
                    <a:pt x="634207" y="1035921"/>
                  </a:lnTo>
                  <a:lnTo>
                    <a:pt x="628650" y="1042001"/>
                  </a:lnTo>
                  <a:lnTo>
                    <a:pt x="623094" y="1048082"/>
                  </a:lnTo>
                  <a:lnTo>
                    <a:pt x="617009" y="1054162"/>
                  </a:lnTo>
                  <a:lnTo>
                    <a:pt x="610923" y="1059978"/>
                  </a:lnTo>
                  <a:lnTo>
                    <a:pt x="604838" y="1065530"/>
                  </a:lnTo>
                  <a:lnTo>
                    <a:pt x="598488" y="1071082"/>
                  </a:lnTo>
                  <a:lnTo>
                    <a:pt x="591873" y="1076369"/>
                  </a:lnTo>
                  <a:lnTo>
                    <a:pt x="584730" y="1081656"/>
                  </a:lnTo>
                  <a:lnTo>
                    <a:pt x="577850" y="1086944"/>
                  </a:lnTo>
                  <a:lnTo>
                    <a:pt x="570442" y="1091702"/>
                  </a:lnTo>
                  <a:lnTo>
                    <a:pt x="563034" y="1096461"/>
                  </a:lnTo>
                  <a:lnTo>
                    <a:pt x="555096" y="1101219"/>
                  </a:lnTo>
                  <a:lnTo>
                    <a:pt x="547159" y="1105714"/>
                  </a:lnTo>
                  <a:lnTo>
                    <a:pt x="538957" y="1109944"/>
                  </a:lnTo>
                  <a:lnTo>
                    <a:pt x="530755" y="1113909"/>
                  </a:lnTo>
                  <a:lnTo>
                    <a:pt x="522288" y="1117875"/>
                  </a:lnTo>
                  <a:lnTo>
                    <a:pt x="513292" y="1121576"/>
                  </a:lnTo>
                  <a:lnTo>
                    <a:pt x="504296" y="1125277"/>
                  </a:lnTo>
                  <a:lnTo>
                    <a:pt x="495036" y="1128185"/>
                  </a:lnTo>
                  <a:lnTo>
                    <a:pt x="485246" y="1131357"/>
                  </a:lnTo>
                  <a:lnTo>
                    <a:pt x="475721" y="1134001"/>
                  </a:lnTo>
                  <a:lnTo>
                    <a:pt x="465932" y="1136909"/>
                  </a:lnTo>
                  <a:lnTo>
                    <a:pt x="455613" y="1139288"/>
                  </a:lnTo>
                  <a:lnTo>
                    <a:pt x="445029" y="1141139"/>
                  </a:lnTo>
                  <a:lnTo>
                    <a:pt x="434182" y="1142989"/>
                  </a:lnTo>
                  <a:lnTo>
                    <a:pt x="423069" y="1144840"/>
                  </a:lnTo>
                  <a:lnTo>
                    <a:pt x="423069" y="1329896"/>
                  </a:lnTo>
                  <a:lnTo>
                    <a:pt x="664898" y="1329896"/>
                  </a:lnTo>
                  <a:lnTo>
                    <a:pt x="671248" y="1330161"/>
                  </a:lnTo>
                  <a:lnTo>
                    <a:pt x="677069" y="1331218"/>
                  </a:lnTo>
                  <a:lnTo>
                    <a:pt x="682890" y="1332540"/>
                  </a:lnTo>
                  <a:lnTo>
                    <a:pt x="688711" y="1334919"/>
                  </a:lnTo>
                  <a:lnTo>
                    <a:pt x="694003" y="1337299"/>
                  </a:lnTo>
                  <a:lnTo>
                    <a:pt x="698765" y="1340207"/>
                  </a:lnTo>
                  <a:lnTo>
                    <a:pt x="703528" y="1343643"/>
                  </a:lnTo>
                  <a:lnTo>
                    <a:pt x="708026" y="1347609"/>
                  </a:lnTo>
                  <a:lnTo>
                    <a:pt x="711994" y="1351839"/>
                  </a:lnTo>
                  <a:lnTo>
                    <a:pt x="715169" y="1356862"/>
                  </a:lnTo>
                  <a:lnTo>
                    <a:pt x="718344" y="1361620"/>
                  </a:lnTo>
                  <a:lnTo>
                    <a:pt x="720726" y="1366908"/>
                  </a:lnTo>
                  <a:lnTo>
                    <a:pt x="722842" y="1372195"/>
                  </a:lnTo>
                  <a:lnTo>
                    <a:pt x="724430" y="1378011"/>
                  </a:lnTo>
                  <a:lnTo>
                    <a:pt x="725223" y="1384092"/>
                  </a:lnTo>
                  <a:lnTo>
                    <a:pt x="725488" y="1390172"/>
                  </a:lnTo>
                  <a:lnTo>
                    <a:pt x="725223" y="1396517"/>
                  </a:lnTo>
                  <a:lnTo>
                    <a:pt x="724430" y="1402333"/>
                  </a:lnTo>
                  <a:lnTo>
                    <a:pt x="722842" y="1408149"/>
                  </a:lnTo>
                  <a:lnTo>
                    <a:pt x="720726" y="1413965"/>
                  </a:lnTo>
                  <a:lnTo>
                    <a:pt x="718344" y="1419252"/>
                  </a:lnTo>
                  <a:lnTo>
                    <a:pt x="715169" y="1424011"/>
                  </a:lnTo>
                  <a:lnTo>
                    <a:pt x="711994" y="1429034"/>
                  </a:lnTo>
                  <a:lnTo>
                    <a:pt x="708026" y="1433264"/>
                  </a:lnTo>
                  <a:lnTo>
                    <a:pt x="703528" y="1436965"/>
                  </a:lnTo>
                  <a:lnTo>
                    <a:pt x="698765" y="1440402"/>
                  </a:lnTo>
                  <a:lnTo>
                    <a:pt x="694003" y="1443574"/>
                  </a:lnTo>
                  <a:lnTo>
                    <a:pt x="688711" y="1445953"/>
                  </a:lnTo>
                  <a:lnTo>
                    <a:pt x="682890" y="1448068"/>
                  </a:lnTo>
                  <a:lnTo>
                    <a:pt x="677069" y="1449654"/>
                  </a:lnTo>
                  <a:lnTo>
                    <a:pt x="671248" y="1450447"/>
                  </a:lnTo>
                  <a:lnTo>
                    <a:pt x="664898" y="1450976"/>
                  </a:lnTo>
                  <a:lnTo>
                    <a:pt x="60589" y="1450976"/>
                  </a:lnTo>
                  <a:lnTo>
                    <a:pt x="54239" y="1450447"/>
                  </a:lnTo>
                  <a:lnTo>
                    <a:pt x="48419" y="1449654"/>
                  </a:lnTo>
                  <a:lnTo>
                    <a:pt x="42598" y="1448068"/>
                  </a:lnTo>
                  <a:lnTo>
                    <a:pt x="37041" y="1445953"/>
                  </a:lnTo>
                  <a:lnTo>
                    <a:pt x="31750" y="1443574"/>
                  </a:lnTo>
                  <a:lnTo>
                    <a:pt x="26723" y="1440402"/>
                  </a:lnTo>
                  <a:lnTo>
                    <a:pt x="21960" y="1436965"/>
                  </a:lnTo>
                  <a:lnTo>
                    <a:pt x="17727" y="1433264"/>
                  </a:lnTo>
                  <a:lnTo>
                    <a:pt x="13758" y="1429034"/>
                  </a:lnTo>
                  <a:lnTo>
                    <a:pt x="10319" y="1424011"/>
                  </a:lnTo>
                  <a:lnTo>
                    <a:pt x="7408" y="1419252"/>
                  </a:lnTo>
                  <a:lnTo>
                    <a:pt x="5027" y="1413965"/>
                  </a:lnTo>
                  <a:lnTo>
                    <a:pt x="2646" y="1408149"/>
                  </a:lnTo>
                  <a:lnTo>
                    <a:pt x="1323" y="1402333"/>
                  </a:lnTo>
                  <a:lnTo>
                    <a:pt x="264" y="1396517"/>
                  </a:lnTo>
                  <a:lnTo>
                    <a:pt x="0" y="1390172"/>
                  </a:lnTo>
                  <a:lnTo>
                    <a:pt x="264" y="1384092"/>
                  </a:lnTo>
                  <a:lnTo>
                    <a:pt x="1323" y="1378011"/>
                  </a:lnTo>
                  <a:lnTo>
                    <a:pt x="2646" y="1372195"/>
                  </a:lnTo>
                  <a:lnTo>
                    <a:pt x="5027" y="1366908"/>
                  </a:lnTo>
                  <a:lnTo>
                    <a:pt x="7408" y="1361620"/>
                  </a:lnTo>
                  <a:lnTo>
                    <a:pt x="10319" y="1356862"/>
                  </a:lnTo>
                  <a:lnTo>
                    <a:pt x="13758" y="1351839"/>
                  </a:lnTo>
                  <a:lnTo>
                    <a:pt x="17727" y="1347609"/>
                  </a:lnTo>
                  <a:lnTo>
                    <a:pt x="21960" y="1343643"/>
                  </a:lnTo>
                  <a:lnTo>
                    <a:pt x="26723" y="1340207"/>
                  </a:lnTo>
                  <a:lnTo>
                    <a:pt x="31750" y="1337299"/>
                  </a:lnTo>
                  <a:lnTo>
                    <a:pt x="37041" y="1334919"/>
                  </a:lnTo>
                  <a:lnTo>
                    <a:pt x="42598" y="1332540"/>
                  </a:lnTo>
                  <a:lnTo>
                    <a:pt x="48419" y="1331218"/>
                  </a:lnTo>
                  <a:lnTo>
                    <a:pt x="54239" y="1330161"/>
                  </a:lnTo>
                  <a:lnTo>
                    <a:pt x="60589" y="1329896"/>
                  </a:lnTo>
                  <a:lnTo>
                    <a:pt x="302419" y="1329896"/>
                  </a:lnTo>
                  <a:lnTo>
                    <a:pt x="302419" y="1144840"/>
                  </a:lnTo>
                  <a:lnTo>
                    <a:pt x="291571" y="1142989"/>
                  </a:lnTo>
                  <a:lnTo>
                    <a:pt x="280459" y="1141139"/>
                  </a:lnTo>
                  <a:lnTo>
                    <a:pt x="270140" y="1139288"/>
                  </a:lnTo>
                  <a:lnTo>
                    <a:pt x="259821" y="1136909"/>
                  </a:lnTo>
                  <a:lnTo>
                    <a:pt x="250032" y="1134001"/>
                  </a:lnTo>
                  <a:lnTo>
                    <a:pt x="240242" y="1131357"/>
                  </a:lnTo>
                  <a:lnTo>
                    <a:pt x="230452" y="1128185"/>
                  </a:lnTo>
                  <a:lnTo>
                    <a:pt x="221457" y="1125277"/>
                  </a:lnTo>
                  <a:lnTo>
                    <a:pt x="212196" y="1121576"/>
                  </a:lnTo>
                  <a:lnTo>
                    <a:pt x="203465" y="1117875"/>
                  </a:lnTo>
                  <a:lnTo>
                    <a:pt x="194734" y="1113909"/>
                  </a:lnTo>
                  <a:lnTo>
                    <a:pt x="186532" y="1109944"/>
                  </a:lnTo>
                  <a:lnTo>
                    <a:pt x="178329" y="1105714"/>
                  </a:lnTo>
                  <a:lnTo>
                    <a:pt x="170392" y="1101219"/>
                  </a:lnTo>
                  <a:lnTo>
                    <a:pt x="162454" y="1096461"/>
                  </a:lnTo>
                  <a:lnTo>
                    <a:pt x="155310" y="1091702"/>
                  </a:lnTo>
                  <a:lnTo>
                    <a:pt x="147902" y="1086944"/>
                  </a:lnTo>
                  <a:lnTo>
                    <a:pt x="140758" y="1081656"/>
                  </a:lnTo>
                  <a:lnTo>
                    <a:pt x="133879" y="1076369"/>
                  </a:lnTo>
                  <a:lnTo>
                    <a:pt x="127264" y="1071082"/>
                  </a:lnTo>
                  <a:lnTo>
                    <a:pt x="120650" y="1065530"/>
                  </a:lnTo>
                  <a:lnTo>
                    <a:pt x="114564" y="1059978"/>
                  </a:lnTo>
                  <a:lnTo>
                    <a:pt x="108479" y="1054162"/>
                  </a:lnTo>
                  <a:lnTo>
                    <a:pt x="102394" y="1048082"/>
                  </a:lnTo>
                  <a:lnTo>
                    <a:pt x="97102" y="1042001"/>
                  </a:lnTo>
                  <a:lnTo>
                    <a:pt x="91546" y="1035921"/>
                  </a:lnTo>
                  <a:lnTo>
                    <a:pt x="85989" y="1029841"/>
                  </a:lnTo>
                  <a:lnTo>
                    <a:pt x="81227" y="1023496"/>
                  </a:lnTo>
                  <a:lnTo>
                    <a:pt x="75935" y="1017151"/>
                  </a:lnTo>
                  <a:lnTo>
                    <a:pt x="71437" y="1010542"/>
                  </a:lnTo>
                  <a:lnTo>
                    <a:pt x="66675" y="1003933"/>
                  </a:lnTo>
                  <a:lnTo>
                    <a:pt x="62177" y="997323"/>
                  </a:lnTo>
                  <a:lnTo>
                    <a:pt x="53975" y="983841"/>
                  </a:lnTo>
                  <a:lnTo>
                    <a:pt x="46302" y="970094"/>
                  </a:lnTo>
                  <a:lnTo>
                    <a:pt x="39687" y="956347"/>
                  </a:lnTo>
                  <a:lnTo>
                    <a:pt x="33337" y="942335"/>
                  </a:lnTo>
                  <a:lnTo>
                    <a:pt x="27516" y="928324"/>
                  </a:lnTo>
                  <a:lnTo>
                    <a:pt x="22489" y="914312"/>
                  </a:lnTo>
                  <a:lnTo>
                    <a:pt x="17991" y="900830"/>
                  </a:lnTo>
                  <a:lnTo>
                    <a:pt x="14023" y="886554"/>
                  </a:lnTo>
                  <a:lnTo>
                    <a:pt x="10583" y="873336"/>
                  </a:lnTo>
                  <a:lnTo>
                    <a:pt x="7673" y="859853"/>
                  </a:lnTo>
                  <a:lnTo>
                    <a:pt x="5291" y="846370"/>
                  </a:lnTo>
                  <a:lnTo>
                    <a:pt x="3439" y="833681"/>
                  </a:lnTo>
                  <a:lnTo>
                    <a:pt x="1852" y="821255"/>
                  </a:lnTo>
                  <a:lnTo>
                    <a:pt x="1058" y="809095"/>
                  </a:lnTo>
                  <a:lnTo>
                    <a:pt x="264" y="797462"/>
                  </a:lnTo>
                  <a:lnTo>
                    <a:pt x="0" y="786095"/>
                  </a:lnTo>
                  <a:lnTo>
                    <a:pt x="0" y="544464"/>
                  </a:lnTo>
                  <a:lnTo>
                    <a:pt x="264" y="538383"/>
                  </a:lnTo>
                  <a:lnTo>
                    <a:pt x="1323" y="532303"/>
                  </a:lnTo>
                  <a:lnTo>
                    <a:pt x="2646" y="526487"/>
                  </a:lnTo>
                  <a:lnTo>
                    <a:pt x="5027" y="521200"/>
                  </a:lnTo>
                  <a:lnTo>
                    <a:pt x="7408" y="515912"/>
                  </a:lnTo>
                  <a:lnTo>
                    <a:pt x="10319" y="510889"/>
                  </a:lnTo>
                  <a:lnTo>
                    <a:pt x="13758" y="506131"/>
                  </a:lnTo>
                  <a:lnTo>
                    <a:pt x="17727" y="501901"/>
                  </a:lnTo>
                  <a:lnTo>
                    <a:pt x="21960" y="497935"/>
                  </a:lnTo>
                  <a:lnTo>
                    <a:pt x="26723" y="494499"/>
                  </a:lnTo>
                  <a:lnTo>
                    <a:pt x="31750" y="491591"/>
                  </a:lnTo>
                  <a:lnTo>
                    <a:pt x="37041" y="488947"/>
                  </a:lnTo>
                  <a:lnTo>
                    <a:pt x="42598" y="487096"/>
                  </a:lnTo>
                  <a:lnTo>
                    <a:pt x="48419" y="485510"/>
                  </a:lnTo>
                  <a:lnTo>
                    <a:pt x="54239" y="484453"/>
                  </a:lnTo>
                  <a:lnTo>
                    <a:pt x="60589" y="484188"/>
                  </a:lnTo>
                  <a:close/>
                  <a:moveTo>
                    <a:pt x="362612" y="0"/>
                  </a:moveTo>
                  <a:lnTo>
                    <a:pt x="372158" y="265"/>
                  </a:lnTo>
                  <a:lnTo>
                    <a:pt x="381438" y="1058"/>
                  </a:lnTo>
                  <a:lnTo>
                    <a:pt x="390454" y="2116"/>
                  </a:lnTo>
                  <a:lnTo>
                    <a:pt x="399204" y="3967"/>
                  </a:lnTo>
                  <a:lnTo>
                    <a:pt x="408219" y="5553"/>
                  </a:lnTo>
                  <a:lnTo>
                    <a:pt x="416705" y="8198"/>
                  </a:lnTo>
                  <a:lnTo>
                    <a:pt x="424925" y="11107"/>
                  </a:lnTo>
                  <a:lnTo>
                    <a:pt x="433145" y="14280"/>
                  </a:lnTo>
                  <a:lnTo>
                    <a:pt x="441630" y="17982"/>
                  </a:lnTo>
                  <a:lnTo>
                    <a:pt x="449054" y="21949"/>
                  </a:lnTo>
                  <a:lnTo>
                    <a:pt x="456744" y="26444"/>
                  </a:lnTo>
                  <a:lnTo>
                    <a:pt x="464169" y="30939"/>
                  </a:lnTo>
                  <a:lnTo>
                    <a:pt x="471328" y="36228"/>
                  </a:lnTo>
                  <a:lnTo>
                    <a:pt x="478222" y="41253"/>
                  </a:lnTo>
                  <a:lnTo>
                    <a:pt x="484851" y="47070"/>
                  </a:lnTo>
                  <a:lnTo>
                    <a:pt x="490950" y="53152"/>
                  </a:lnTo>
                  <a:lnTo>
                    <a:pt x="497049" y="59234"/>
                  </a:lnTo>
                  <a:lnTo>
                    <a:pt x="502882" y="66110"/>
                  </a:lnTo>
                  <a:lnTo>
                    <a:pt x="508186" y="72721"/>
                  </a:lnTo>
                  <a:lnTo>
                    <a:pt x="513224" y="80125"/>
                  </a:lnTo>
                  <a:lnTo>
                    <a:pt x="517997" y="87265"/>
                  </a:lnTo>
                  <a:lnTo>
                    <a:pt x="522504" y="94934"/>
                  </a:lnTo>
                  <a:lnTo>
                    <a:pt x="526482" y="102602"/>
                  </a:lnTo>
                  <a:lnTo>
                    <a:pt x="530194" y="110800"/>
                  </a:lnTo>
                  <a:lnTo>
                    <a:pt x="533111" y="118998"/>
                  </a:lnTo>
                  <a:lnTo>
                    <a:pt x="536293" y="127195"/>
                  </a:lnTo>
                  <a:lnTo>
                    <a:pt x="538679" y="136186"/>
                  </a:lnTo>
                  <a:lnTo>
                    <a:pt x="540536" y="144648"/>
                  </a:lnTo>
                  <a:lnTo>
                    <a:pt x="542392" y="153903"/>
                  </a:lnTo>
                  <a:lnTo>
                    <a:pt x="543187" y="162630"/>
                  </a:lnTo>
                  <a:lnTo>
                    <a:pt x="544248" y="172150"/>
                  </a:lnTo>
                  <a:lnTo>
                    <a:pt x="544513" y="181141"/>
                  </a:lnTo>
                  <a:lnTo>
                    <a:pt x="544513" y="483394"/>
                  </a:lnTo>
                  <a:lnTo>
                    <a:pt x="180975" y="483394"/>
                  </a:lnTo>
                  <a:lnTo>
                    <a:pt x="180975" y="181141"/>
                  </a:lnTo>
                  <a:lnTo>
                    <a:pt x="181240" y="172150"/>
                  </a:lnTo>
                  <a:lnTo>
                    <a:pt x="181771" y="162630"/>
                  </a:lnTo>
                  <a:lnTo>
                    <a:pt x="183097" y="153903"/>
                  </a:lnTo>
                  <a:lnTo>
                    <a:pt x="184422" y="144648"/>
                  </a:lnTo>
                  <a:lnTo>
                    <a:pt x="186809" y="136186"/>
                  </a:lnTo>
                  <a:lnTo>
                    <a:pt x="189195" y="127195"/>
                  </a:lnTo>
                  <a:lnTo>
                    <a:pt x="191847" y="118998"/>
                  </a:lnTo>
                  <a:lnTo>
                    <a:pt x="195294" y="110800"/>
                  </a:lnTo>
                  <a:lnTo>
                    <a:pt x="199006" y="102602"/>
                  </a:lnTo>
                  <a:lnTo>
                    <a:pt x="202984" y="94934"/>
                  </a:lnTo>
                  <a:lnTo>
                    <a:pt x="207226" y="87265"/>
                  </a:lnTo>
                  <a:lnTo>
                    <a:pt x="211999" y="80125"/>
                  </a:lnTo>
                  <a:lnTo>
                    <a:pt x="217037" y="72721"/>
                  </a:lnTo>
                  <a:lnTo>
                    <a:pt x="222341" y="66110"/>
                  </a:lnTo>
                  <a:lnTo>
                    <a:pt x="228174" y="59234"/>
                  </a:lnTo>
                  <a:lnTo>
                    <a:pt x="234008" y="53152"/>
                  </a:lnTo>
                  <a:lnTo>
                    <a:pt x="240372" y="47070"/>
                  </a:lnTo>
                  <a:lnTo>
                    <a:pt x="247266" y="41253"/>
                  </a:lnTo>
                  <a:lnTo>
                    <a:pt x="253895" y="36228"/>
                  </a:lnTo>
                  <a:lnTo>
                    <a:pt x="261054" y="30939"/>
                  </a:lnTo>
                  <a:lnTo>
                    <a:pt x="268479" y="26444"/>
                  </a:lnTo>
                  <a:lnTo>
                    <a:pt x="275903" y="21949"/>
                  </a:lnTo>
                  <a:lnTo>
                    <a:pt x="283858" y="17982"/>
                  </a:lnTo>
                  <a:lnTo>
                    <a:pt x="291813" y="14280"/>
                  </a:lnTo>
                  <a:lnTo>
                    <a:pt x="300033" y="11107"/>
                  </a:lnTo>
                  <a:lnTo>
                    <a:pt x="308518" y="8198"/>
                  </a:lnTo>
                  <a:lnTo>
                    <a:pt x="317269" y="5553"/>
                  </a:lnTo>
                  <a:lnTo>
                    <a:pt x="326019" y="3967"/>
                  </a:lnTo>
                  <a:lnTo>
                    <a:pt x="334770" y="2116"/>
                  </a:lnTo>
                  <a:lnTo>
                    <a:pt x="344050" y="1058"/>
                  </a:lnTo>
                  <a:lnTo>
                    <a:pt x="353331" y="265"/>
                  </a:lnTo>
                  <a:lnTo>
                    <a:pt x="362612" y="0"/>
                  </a:lnTo>
                  <a:close/>
                </a:path>
              </a:pathLst>
            </a:custGeom>
            <a:solidFill>
              <a:srgbClr val="6CAE43"/>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22" name="组合 21"/>
          <p:cNvGrpSpPr/>
          <p:nvPr/>
        </p:nvGrpSpPr>
        <p:grpSpPr>
          <a:xfrm>
            <a:off x="2047113" y="1653644"/>
            <a:ext cx="721951" cy="721951"/>
            <a:chOff x="2359531" y="1708888"/>
            <a:chExt cx="721951" cy="721951"/>
          </a:xfrm>
        </p:grpSpPr>
        <p:sp>
          <p:nvSpPr>
            <p:cNvPr id="23" name="椭圆 22"/>
            <p:cNvSpPr/>
            <p:nvPr/>
          </p:nvSpPr>
          <p:spPr>
            <a:xfrm flipH="1">
              <a:off x="2359531" y="1708888"/>
              <a:ext cx="721951" cy="721951"/>
            </a:xfrm>
            <a:prstGeom prst="ellipse">
              <a:avLst/>
            </a:prstGeom>
            <a:gradFill flip="none" rotWithShape="1">
              <a:gsLst>
                <a:gs pos="100000">
                  <a:schemeClr val="bg1">
                    <a:lumMod val="85000"/>
                  </a:schemeClr>
                </a:gs>
                <a:gs pos="0">
                  <a:schemeClr val="bg1"/>
                </a:gs>
              </a:gsLst>
              <a:lin ang="13800000" scaled="0"/>
              <a:tileRect/>
            </a:gradFill>
            <a:ln w="28575" cap="flat">
              <a:gradFill flip="none" rotWithShape="1">
                <a:gsLst>
                  <a:gs pos="0">
                    <a:schemeClr val="bg1">
                      <a:lumMod val="85000"/>
                    </a:schemeClr>
                  </a:gs>
                  <a:gs pos="100000">
                    <a:schemeClr val="bg1"/>
                  </a:gs>
                </a:gsLst>
                <a:lin ang="15600000" scaled="0"/>
                <a:tileRect/>
              </a:gradFill>
              <a:prstDash val="solid"/>
              <a:miter lim="800000"/>
            </a:ln>
            <a:effectLst>
              <a:outerShdw blurRad="444500" dist="190500" dir="8100000" algn="tr" rotWithShape="0">
                <a:prstClr val="black">
                  <a:alpha val="40000"/>
                </a:prstClr>
              </a:outerShdw>
            </a:effectLst>
          </p:spPr>
          <p:txBody>
            <a:bodyPr vert="horz" wrap="square" lIns="68580" tIns="34290" rIns="68580" bIns="34290" numCol="1" anchor="t" anchorCtr="0" compatLnSpc="1"/>
            <a:lstStyle/>
            <a:p>
              <a:endParaRPr lang="zh-CN" altLang="en-US">
                <a:solidFill>
                  <a:prstClr val="black"/>
                </a:solidFill>
              </a:endParaRPr>
            </a:p>
          </p:txBody>
        </p:sp>
        <p:grpSp>
          <p:nvGrpSpPr>
            <p:cNvPr id="24" name="组合 23"/>
            <p:cNvGrpSpPr/>
            <p:nvPr/>
          </p:nvGrpSpPr>
          <p:grpSpPr>
            <a:xfrm>
              <a:off x="2537220" y="1847278"/>
              <a:ext cx="397219" cy="409108"/>
              <a:chOff x="2537220" y="1847278"/>
              <a:chExt cx="397219" cy="409108"/>
            </a:xfrm>
            <a:solidFill>
              <a:srgbClr val="FF0000"/>
            </a:solidFill>
          </p:grpSpPr>
          <p:sp>
            <p:nvSpPr>
              <p:cNvPr id="25" name="KSO_Shape"/>
              <p:cNvSpPr/>
              <p:nvPr/>
            </p:nvSpPr>
            <p:spPr>
              <a:xfrm>
                <a:off x="2537220" y="1889815"/>
                <a:ext cx="366572" cy="366571"/>
              </a:xfrm>
              <a:prstGeom prst="pie">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6" name="KSO_Shape"/>
              <p:cNvSpPr/>
              <p:nvPr/>
            </p:nvSpPr>
            <p:spPr>
              <a:xfrm rot="17344659">
                <a:off x="2567867" y="1847278"/>
                <a:ext cx="366571" cy="366572"/>
              </a:xfrm>
              <a:prstGeom prst="pie">
                <a:avLst>
                  <a:gd name="adj1" fmla="val 20720386"/>
                  <a:gd name="adj2" fmla="val 4065144"/>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grpSp>
        <p:nvGrpSpPr>
          <p:cNvPr id="27" name="组合 26"/>
          <p:cNvGrpSpPr/>
          <p:nvPr/>
        </p:nvGrpSpPr>
        <p:grpSpPr>
          <a:xfrm>
            <a:off x="4096166" y="3162206"/>
            <a:ext cx="721951" cy="721951"/>
            <a:chOff x="4230784" y="3281585"/>
            <a:chExt cx="721951" cy="721951"/>
          </a:xfrm>
        </p:grpSpPr>
        <p:sp>
          <p:nvSpPr>
            <p:cNvPr id="28" name="椭圆 27"/>
            <p:cNvSpPr/>
            <p:nvPr/>
          </p:nvSpPr>
          <p:spPr>
            <a:xfrm flipH="1">
              <a:off x="4230784" y="3281585"/>
              <a:ext cx="721951" cy="721951"/>
            </a:xfrm>
            <a:prstGeom prst="ellipse">
              <a:avLst/>
            </a:prstGeom>
            <a:gradFill flip="none" rotWithShape="1">
              <a:gsLst>
                <a:gs pos="100000">
                  <a:schemeClr val="bg1">
                    <a:lumMod val="85000"/>
                  </a:schemeClr>
                </a:gs>
                <a:gs pos="0">
                  <a:schemeClr val="bg1"/>
                </a:gs>
              </a:gsLst>
              <a:lin ang="13800000" scaled="0"/>
              <a:tileRect/>
            </a:gradFill>
            <a:ln w="28575" cap="flat">
              <a:gradFill flip="none" rotWithShape="1">
                <a:gsLst>
                  <a:gs pos="0">
                    <a:schemeClr val="bg1">
                      <a:lumMod val="85000"/>
                    </a:schemeClr>
                  </a:gs>
                  <a:gs pos="100000">
                    <a:schemeClr val="bg1"/>
                  </a:gs>
                </a:gsLst>
                <a:lin ang="15600000" scaled="0"/>
                <a:tileRect/>
              </a:gradFill>
              <a:prstDash val="solid"/>
              <a:miter lim="800000"/>
            </a:ln>
            <a:effectLst>
              <a:outerShdw blurRad="444500" dist="190500" dir="8100000" algn="tr" rotWithShape="0">
                <a:prstClr val="black">
                  <a:alpha val="40000"/>
                </a:prstClr>
              </a:outerShdw>
            </a:effectLst>
          </p:spPr>
          <p:txBody>
            <a:bodyPr vert="horz" wrap="square" lIns="68580" tIns="34290" rIns="68580" bIns="34290" numCol="1" anchor="t" anchorCtr="0" compatLnSpc="1"/>
            <a:lstStyle/>
            <a:p>
              <a:endParaRPr lang="zh-CN" altLang="en-US">
                <a:solidFill>
                  <a:prstClr val="black"/>
                </a:solidFill>
              </a:endParaRPr>
            </a:p>
          </p:txBody>
        </p:sp>
        <p:sp>
          <p:nvSpPr>
            <p:cNvPr id="29" name="KSO_Shape"/>
            <p:cNvSpPr>
              <a:spLocks noChangeArrowheads="1"/>
            </p:cNvSpPr>
            <p:nvPr/>
          </p:nvSpPr>
          <p:spPr bwMode="auto">
            <a:xfrm>
              <a:off x="4418690" y="3513603"/>
              <a:ext cx="338880" cy="282401"/>
            </a:xfrm>
            <a:custGeom>
              <a:avLst/>
              <a:gdLst/>
              <a:ahLst/>
              <a:cxnLst/>
              <a:rect l="0" t="0" r="r" b="b"/>
              <a:pathLst>
                <a:path w="1450975" h="1209675">
                  <a:moveTo>
                    <a:pt x="180975" y="182562"/>
                  </a:moveTo>
                  <a:lnTo>
                    <a:pt x="1270000" y="182562"/>
                  </a:lnTo>
                  <a:lnTo>
                    <a:pt x="1270000" y="725487"/>
                  </a:lnTo>
                  <a:lnTo>
                    <a:pt x="180975" y="725487"/>
                  </a:lnTo>
                  <a:lnTo>
                    <a:pt x="180975" y="182562"/>
                  </a:lnTo>
                  <a:close/>
                  <a:moveTo>
                    <a:pt x="120672" y="120703"/>
                  </a:moveTo>
                  <a:lnTo>
                    <a:pt x="120672" y="785892"/>
                  </a:lnTo>
                  <a:lnTo>
                    <a:pt x="1330039" y="785892"/>
                  </a:lnTo>
                  <a:lnTo>
                    <a:pt x="1330039" y="120703"/>
                  </a:lnTo>
                  <a:lnTo>
                    <a:pt x="120672" y="120703"/>
                  </a:lnTo>
                  <a:close/>
                  <a:moveTo>
                    <a:pt x="114585" y="0"/>
                  </a:moveTo>
                  <a:lnTo>
                    <a:pt x="120672" y="0"/>
                  </a:lnTo>
                  <a:lnTo>
                    <a:pt x="1330039" y="0"/>
                  </a:lnTo>
                  <a:lnTo>
                    <a:pt x="1336390" y="0"/>
                  </a:lnTo>
                  <a:lnTo>
                    <a:pt x="1342476" y="529"/>
                  </a:lnTo>
                  <a:lnTo>
                    <a:pt x="1348298" y="1059"/>
                  </a:lnTo>
                  <a:lnTo>
                    <a:pt x="1354385" y="2382"/>
                  </a:lnTo>
                  <a:lnTo>
                    <a:pt x="1360207" y="3441"/>
                  </a:lnTo>
                  <a:lnTo>
                    <a:pt x="1366028" y="5294"/>
                  </a:lnTo>
                  <a:lnTo>
                    <a:pt x="1371586" y="7147"/>
                  </a:lnTo>
                  <a:lnTo>
                    <a:pt x="1376878" y="9264"/>
                  </a:lnTo>
                  <a:lnTo>
                    <a:pt x="1382436" y="11911"/>
                  </a:lnTo>
                  <a:lnTo>
                    <a:pt x="1387728" y="14558"/>
                  </a:lnTo>
                  <a:lnTo>
                    <a:pt x="1392492" y="17205"/>
                  </a:lnTo>
                  <a:lnTo>
                    <a:pt x="1397784" y="20646"/>
                  </a:lnTo>
                  <a:lnTo>
                    <a:pt x="1402283" y="24087"/>
                  </a:lnTo>
                  <a:lnTo>
                    <a:pt x="1406782" y="27529"/>
                  </a:lnTo>
                  <a:lnTo>
                    <a:pt x="1411545" y="31234"/>
                  </a:lnTo>
                  <a:lnTo>
                    <a:pt x="1415515" y="35205"/>
                  </a:lnTo>
                  <a:lnTo>
                    <a:pt x="1419749" y="39440"/>
                  </a:lnTo>
                  <a:lnTo>
                    <a:pt x="1423454" y="44205"/>
                  </a:lnTo>
                  <a:lnTo>
                    <a:pt x="1426894" y="48705"/>
                  </a:lnTo>
                  <a:lnTo>
                    <a:pt x="1430334" y="53204"/>
                  </a:lnTo>
                  <a:lnTo>
                    <a:pt x="1433510" y="58234"/>
                  </a:lnTo>
                  <a:lnTo>
                    <a:pt x="1436420" y="63263"/>
                  </a:lnTo>
                  <a:lnTo>
                    <a:pt x="1439067" y="68557"/>
                  </a:lnTo>
                  <a:lnTo>
                    <a:pt x="1441713" y="73586"/>
                  </a:lnTo>
                  <a:lnTo>
                    <a:pt x="1443830" y="79145"/>
                  </a:lnTo>
                  <a:lnTo>
                    <a:pt x="1445683" y="84968"/>
                  </a:lnTo>
                  <a:lnTo>
                    <a:pt x="1447006" y="90792"/>
                  </a:lnTo>
                  <a:lnTo>
                    <a:pt x="1448594" y="96615"/>
                  </a:lnTo>
                  <a:lnTo>
                    <a:pt x="1449652" y="102438"/>
                  </a:lnTo>
                  <a:lnTo>
                    <a:pt x="1450446" y="108527"/>
                  </a:lnTo>
                  <a:lnTo>
                    <a:pt x="1450711" y="114615"/>
                  </a:lnTo>
                  <a:lnTo>
                    <a:pt x="1450975" y="120703"/>
                  </a:lnTo>
                  <a:lnTo>
                    <a:pt x="1450975" y="785892"/>
                  </a:lnTo>
                  <a:lnTo>
                    <a:pt x="1450711" y="792245"/>
                  </a:lnTo>
                  <a:lnTo>
                    <a:pt x="1450446" y="798333"/>
                  </a:lnTo>
                  <a:lnTo>
                    <a:pt x="1449652" y="804421"/>
                  </a:lnTo>
                  <a:lnTo>
                    <a:pt x="1448594" y="810244"/>
                  </a:lnTo>
                  <a:lnTo>
                    <a:pt x="1447006" y="816068"/>
                  </a:lnTo>
                  <a:lnTo>
                    <a:pt x="1445683" y="821891"/>
                  </a:lnTo>
                  <a:lnTo>
                    <a:pt x="1443830" y="827714"/>
                  </a:lnTo>
                  <a:lnTo>
                    <a:pt x="1441713" y="833008"/>
                  </a:lnTo>
                  <a:lnTo>
                    <a:pt x="1439067" y="838302"/>
                  </a:lnTo>
                  <a:lnTo>
                    <a:pt x="1436420" y="843596"/>
                  </a:lnTo>
                  <a:lnTo>
                    <a:pt x="1433510" y="848626"/>
                  </a:lnTo>
                  <a:lnTo>
                    <a:pt x="1430334" y="853655"/>
                  </a:lnTo>
                  <a:lnTo>
                    <a:pt x="1426894" y="858155"/>
                  </a:lnTo>
                  <a:lnTo>
                    <a:pt x="1423454" y="862655"/>
                  </a:lnTo>
                  <a:lnTo>
                    <a:pt x="1419749" y="867419"/>
                  </a:lnTo>
                  <a:lnTo>
                    <a:pt x="1415515" y="871654"/>
                  </a:lnTo>
                  <a:lnTo>
                    <a:pt x="1411545" y="875625"/>
                  </a:lnTo>
                  <a:lnTo>
                    <a:pt x="1406782" y="879331"/>
                  </a:lnTo>
                  <a:lnTo>
                    <a:pt x="1402283" y="883036"/>
                  </a:lnTo>
                  <a:lnTo>
                    <a:pt x="1397784" y="886213"/>
                  </a:lnTo>
                  <a:lnTo>
                    <a:pt x="1392492" y="889389"/>
                  </a:lnTo>
                  <a:lnTo>
                    <a:pt x="1387728" y="892301"/>
                  </a:lnTo>
                  <a:lnTo>
                    <a:pt x="1382436" y="895213"/>
                  </a:lnTo>
                  <a:lnTo>
                    <a:pt x="1376878" y="897595"/>
                  </a:lnTo>
                  <a:lnTo>
                    <a:pt x="1371586" y="899713"/>
                  </a:lnTo>
                  <a:lnTo>
                    <a:pt x="1366028" y="901565"/>
                  </a:lnTo>
                  <a:lnTo>
                    <a:pt x="1360207" y="903418"/>
                  </a:lnTo>
                  <a:lnTo>
                    <a:pt x="1354385" y="904477"/>
                  </a:lnTo>
                  <a:lnTo>
                    <a:pt x="1348298" y="905536"/>
                  </a:lnTo>
                  <a:lnTo>
                    <a:pt x="1342476" y="906330"/>
                  </a:lnTo>
                  <a:lnTo>
                    <a:pt x="1336390" y="907124"/>
                  </a:lnTo>
                  <a:lnTo>
                    <a:pt x="1330039" y="907124"/>
                  </a:lnTo>
                  <a:lnTo>
                    <a:pt x="846557" y="907124"/>
                  </a:lnTo>
                  <a:lnTo>
                    <a:pt x="846557" y="1149059"/>
                  </a:lnTo>
                  <a:lnTo>
                    <a:pt x="906893" y="1149059"/>
                  </a:lnTo>
                  <a:lnTo>
                    <a:pt x="909539" y="1149059"/>
                  </a:lnTo>
                  <a:lnTo>
                    <a:pt x="912715" y="1149588"/>
                  </a:lnTo>
                  <a:lnTo>
                    <a:pt x="916155" y="1150118"/>
                  </a:lnTo>
                  <a:lnTo>
                    <a:pt x="920918" y="1150912"/>
                  </a:lnTo>
                  <a:lnTo>
                    <a:pt x="925946" y="1152235"/>
                  </a:lnTo>
                  <a:lnTo>
                    <a:pt x="931503" y="1154088"/>
                  </a:lnTo>
                  <a:lnTo>
                    <a:pt x="937061" y="1156471"/>
                  </a:lnTo>
                  <a:lnTo>
                    <a:pt x="942883" y="1159912"/>
                  </a:lnTo>
                  <a:lnTo>
                    <a:pt x="945529" y="1161765"/>
                  </a:lnTo>
                  <a:lnTo>
                    <a:pt x="948175" y="1163882"/>
                  </a:lnTo>
                  <a:lnTo>
                    <a:pt x="950821" y="1166265"/>
                  </a:lnTo>
                  <a:lnTo>
                    <a:pt x="953468" y="1168647"/>
                  </a:lnTo>
                  <a:lnTo>
                    <a:pt x="955585" y="1171559"/>
                  </a:lnTo>
                  <a:lnTo>
                    <a:pt x="957967" y="1174470"/>
                  </a:lnTo>
                  <a:lnTo>
                    <a:pt x="959819" y="1177911"/>
                  </a:lnTo>
                  <a:lnTo>
                    <a:pt x="961671" y="1181617"/>
                  </a:lnTo>
                  <a:lnTo>
                    <a:pt x="963524" y="1185588"/>
                  </a:lnTo>
                  <a:lnTo>
                    <a:pt x="964847" y="1189558"/>
                  </a:lnTo>
                  <a:lnTo>
                    <a:pt x="965905" y="1194058"/>
                  </a:lnTo>
                  <a:lnTo>
                    <a:pt x="966699" y="1198823"/>
                  </a:lnTo>
                  <a:lnTo>
                    <a:pt x="967229" y="1204117"/>
                  </a:lnTo>
                  <a:lnTo>
                    <a:pt x="967493" y="1209675"/>
                  </a:lnTo>
                  <a:lnTo>
                    <a:pt x="483482" y="1209675"/>
                  </a:lnTo>
                  <a:lnTo>
                    <a:pt x="484011" y="1206763"/>
                  </a:lnTo>
                  <a:lnTo>
                    <a:pt x="484011" y="1204117"/>
                  </a:lnTo>
                  <a:lnTo>
                    <a:pt x="484541" y="1200146"/>
                  </a:lnTo>
                  <a:lnTo>
                    <a:pt x="485334" y="1195646"/>
                  </a:lnTo>
                  <a:lnTo>
                    <a:pt x="486922" y="1190352"/>
                  </a:lnTo>
                  <a:lnTo>
                    <a:pt x="488775" y="1184793"/>
                  </a:lnTo>
                  <a:lnTo>
                    <a:pt x="491156" y="1179499"/>
                  </a:lnTo>
                  <a:lnTo>
                    <a:pt x="494332" y="1173676"/>
                  </a:lnTo>
                  <a:lnTo>
                    <a:pt x="496449" y="1170764"/>
                  </a:lnTo>
                  <a:lnTo>
                    <a:pt x="498566" y="1168117"/>
                  </a:lnTo>
                  <a:lnTo>
                    <a:pt x="500683" y="1165735"/>
                  </a:lnTo>
                  <a:lnTo>
                    <a:pt x="503329" y="1163353"/>
                  </a:lnTo>
                  <a:lnTo>
                    <a:pt x="506240" y="1160706"/>
                  </a:lnTo>
                  <a:lnTo>
                    <a:pt x="509151" y="1158588"/>
                  </a:lnTo>
                  <a:lnTo>
                    <a:pt x="512592" y="1156471"/>
                  </a:lnTo>
                  <a:lnTo>
                    <a:pt x="516296" y="1154618"/>
                  </a:lnTo>
                  <a:lnTo>
                    <a:pt x="520001" y="1153030"/>
                  </a:lnTo>
                  <a:lnTo>
                    <a:pt x="524235" y="1151706"/>
                  </a:lnTo>
                  <a:lnTo>
                    <a:pt x="528734" y="1150383"/>
                  </a:lnTo>
                  <a:lnTo>
                    <a:pt x="533497" y="1149853"/>
                  </a:lnTo>
                  <a:lnTo>
                    <a:pt x="538525" y="1149059"/>
                  </a:lnTo>
                  <a:lnTo>
                    <a:pt x="544083" y="1149059"/>
                  </a:lnTo>
                  <a:lnTo>
                    <a:pt x="604683" y="1149059"/>
                  </a:lnTo>
                  <a:lnTo>
                    <a:pt x="604683" y="907124"/>
                  </a:lnTo>
                  <a:lnTo>
                    <a:pt x="120672" y="907124"/>
                  </a:lnTo>
                  <a:lnTo>
                    <a:pt x="114585" y="907124"/>
                  </a:lnTo>
                  <a:lnTo>
                    <a:pt x="108499" y="906330"/>
                  </a:lnTo>
                  <a:lnTo>
                    <a:pt x="102412" y="905536"/>
                  </a:lnTo>
                  <a:lnTo>
                    <a:pt x="96590" y="904477"/>
                  </a:lnTo>
                  <a:lnTo>
                    <a:pt x="90769" y="903418"/>
                  </a:lnTo>
                  <a:lnTo>
                    <a:pt x="84947" y="901565"/>
                  </a:lnTo>
                  <a:lnTo>
                    <a:pt x="79389" y="899713"/>
                  </a:lnTo>
                  <a:lnTo>
                    <a:pt x="73832" y="897595"/>
                  </a:lnTo>
                  <a:lnTo>
                    <a:pt x="68539" y="895213"/>
                  </a:lnTo>
                  <a:lnTo>
                    <a:pt x="63511" y="892301"/>
                  </a:lnTo>
                  <a:lnTo>
                    <a:pt x="58219" y="889389"/>
                  </a:lnTo>
                  <a:lnTo>
                    <a:pt x="53455" y="886213"/>
                  </a:lnTo>
                  <a:lnTo>
                    <a:pt x="48427" y="883036"/>
                  </a:lnTo>
                  <a:lnTo>
                    <a:pt x="43929" y="879331"/>
                  </a:lnTo>
                  <a:lnTo>
                    <a:pt x="39695" y="875625"/>
                  </a:lnTo>
                  <a:lnTo>
                    <a:pt x="35461" y="871654"/>
                  </a:lnTo>
                  <a:lnTo>
                    <a:pt x="31491" y="867419"/>
                  </a:lnTo>
                  <a:lnTo>
                    <a:pt x="27786" y="862655"/>
                  </a:lnTo>
                  <a:lnTo>
                    <a:pt x="24081" y="858155"/>
                  </a:lnTo>
                  <a:lnTo>
                    <a:pt x="20641" y="853655"/>
                  </a:lnTo>
                  <a:lnTo>
                    <a:pt x="17466" y="848626"/>
                  </a:lnTo>
                  <a:lnTo>
                    <a:pt x="14555" y="843596"/>
                  </a:lnTo>
                  <a:lnTo>
                    <a:pt x="11908" y="838302"/>
                  </a:lnTo>
                  <a:lnTo>
                    <a:pt x="9527" y="833008"/>
                  </a:lnTo>
                  <a:lnTo>
                    <a:pt x="7410" y="827714"/>
                  </a:lnTo>
                  <a:lnTo>
                    <a:pt x="5557" y="821891"/>
                  </a:lnTo>
                  <a:lnTo>
                    <a:pt x="3705" y="816068"/>
                  </a:lnTo>
                  <a:lnTo>
                    <a:pt x="2382" y="810244"/>
                  </a:lnTo>
                  <a:lnTo>
                    <a:pt x="1323" y="804421"/>
                  </a:lnTo>
                  <a:lnTo>
                    <a:pt x="529" y="798333"/>
                  </a:lnTo>
                  <a:lnTo>
                    <a:pt x="0" y="792245"/>
                  </a:lnTo>
                  <a:lnTo>
                    <a:pt x="0" y="785892"/>
                  </a:lnTo>
                  <a:lnTo>
                    <a:pt x="0" y="120703"/>
                  </a:lnTo>
                  <a:lnTo>
                    <a:pt x="0" y="114615"/>
                  </a:lnTo>
                  <a:lnTo>
                    <a:pt x="529" y="108527"/>
                  </a:lnTo>
                  <a:lnTo>
                    <a:pt x="1323" y="102438"/>
                  </a:lnTo>
                  <a:lnTo>
                    <a:pt x="2382" y="96615"/>
                  </a:lnTo>
                  <a:lnTo>
                    <a:pt x="3705" y="90792"/>
                  </a:lnTo>
                  <a:lnTo>
                    <a:pt x="5557" y="84968"/>
                  </a:lnTo>
                  <a:lnTo>
                    <a:pt x="7410" y="79145"/>
                  </a:lnTo>
                  <a:lnTo>
                    <a:pt x="9527" y="73586"/>
                  </a:lnTo>
                  <a:lnTo>
                    <a:pt x="11908" y="68557"/>
                  </a:lnTo>
                  <a:lnTo>
                    <a:pt x="14555" y="63263"/>
                  </a:lnTo>
                  <a:lnTo>
                    <a:pt x="17466" y="58234"/>
                  </a:lnTo>
                  <a:lnTo>
                    <a:pt x="20641" y="53204"/>
                  </a:lnTo>
                  <a:lnTo>
                    <a:pt x="24081" y="48705"/>
                  </a:lnTo>
                  <a:lnTo>
                    <a:pt x="27786" y="44205"/>
                  </a:lnTo>
                  <a:lnTo>
                    <a:pt x="31491" y="39440"/>
                  </a:lnTo>
                  <a:lnTo>
                    <a:pt x="35461" y="35205"/>
                  </a:lnTo>
                  <a:lnTo>
                    <a:pt x="39695" y="31234"/>
                  </a:lnTo>
                  <a:lnTo>
                    <a:pt x="43929" y="27529"/>
                  </a:lnTo>
                  <a:lnTo>
                    <a:pt x="48427" y="24087"/>
                  </a:lnTo>
                  <a:lnTo>
                    <a:pt x="53455" y="20646"/>
                  </a:lnTo>
                  <a:lnTo>
                    <a:pt x="58219" y="17205"/>
                  </a:lnTo>
                  <a:lnTo>
                    <a:pt x="63511" y="14558"/>
                  </a:lnTo>
                  <a:lnTo>
                    <a:pt x="68539" y="11911"/>
                  </a:lnTo>
                  <a:lnTo>
                    <a:pt x="73832" y="9264"/>
                  </a:lnTo>
                  <a:lnTo>
                    <a:pt x="79389" y="7147"/>
                  </a:lnTo>
                  <a:lnTo>
                    <a:pt x="84947" y="5294"/>
                  </a:lnTo>
                  <a:lnTo>
                    <a:pt x="90769" y="3441"/>
                  </a:lnTo>
                  <a:lnTo>
                    <a:pt x="96590" y="2382"/>
                  </a:lnTo>
                  <a:lnTo>
                    <a:pt x="102412" y="1059"/>
                  </a:lnTo>
                  <a:lnTo>
                    <a:pt x="108499" y="529"/>
                  </a:lnTo>
                  <a:lnTo>
                    <a:pt x="114585" y="0"/>
                  </a:lnTo>
                  <a:close/>
                </a:path>
              </a:pathLst>
            </a:custGeom>
            <a:solidFill>
              <a:srgbClr val="6CAE43"/>
            </a:solidFill>
            <a:ln>
              <a:noFill/>
            </a:ln>
          </p:spPr>
          <p:txBody>
            <a:bodyPr bIns="432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grpSp>
      <p:grpSp>
        <p:nvGrpSpPr>
          <p:cNvPr id="30" name="组合 29"/>
          <p:cNvGrpSpPr/>
          <p:nvPr/>
        </p:nvGrpSpPr>
        <p:grpSpPr>
          <a:xfrm>
            <a:off x="6153590" y="1708889"/>
            <a:ext cx="721951" cy="721951"/>
            <a:chOff x="6153588" y="1708888"/>
            <a:chExt cx="721951" cy="721951"/>
          </a:xfrm>
        </p:grpSpPr>
        <p:sp>
          <p:nvSpPr>
            <p:cNvPr id="31" name="椭圆 30"/>
            <p:cNvSpPr/>
            <p:nvPr/>
          </p:nvSpPr>
          <p:spPr>
            <a:xfrm flipH="1">
              <a:off x="6153588" y="1708888"/>
              <a:ext cx="721951" cy="721951"/>
            </a:xfrm>
            <a:prstGeom prst="ellipse">
              <a:avLst/>
            </a:prstGeom>
            <a:gradFill flip="none" rotWithShape="1">
              <a:gsLst>
                <a:gs pos="100000">
                  <a:schemeClr val="bg1">
                    <a:lumMod val="85000"/>
                  </a:schemeClr>
                </a:gs>
                <a:gs pos="0">
                  <a:schemeClr val="bg1"/>
                </a:gs>
              </a:gsLst>
              <a:lin ang="13800000" scaled="0"/>
              <a:tileRect/>
            </a:gradFill>
            <a:ln w="28575" cap="flat">
              <a:gradFill flip="none" rotWithShape="1">
                <a:gsLst>
                  <a:gs pos="0">
                    <a:schemeClr val="bg1">
                      <a:lumMod val="85000"/>
                    </a:schemeClr>
                  </a:gs>
                  <a:gs pos="100000">
                    <a:schemeClr val="bg1"/>
                  </a:gs>
                </a:gsLst>
                <a:lin ang="15600000" scaled="0"/>
                <a:tileRect/>
              </a:gradFill>
              <a:prstDash val="solid"/>
              <a:miter lim="800000"/>
            </a:ln>
            <a:effectLst>
              <a:outerShdw blurRad="444500" dist="190500" dir="8100000" algn="tr" rotWithShape="0">
                <a:prstClr val="black">
                  <a:alpha val="40000"/>
                </a:prstClr>
              </a:outerShdw>
            </a:effectLst>
          </p:spPr>
          <p:txBody>
            <a:bodyPr vert="horz" wrap="square" lIns="68580" tIns="34290" rIns="68580" bIns="34290" numCol="1" anchor="t" anchorCtr="0" compatLnSpc="1"/>
            <a:lstStyle/>
            <a:p>
              <a:endParaRPr lang="zh-CN" altLang="en-US">
                <a:solidFill>
                  <a:prstClr val="black"/>
                </a:solidFill>
              </a:endParaRPr>
            </a:p>
          </p:txBody>
        </p:sp>
        <p:sp>
          <p:nvSpPr>
            <p:cNvPr id="32" name="KSO_Shape"/>
            <p:cNvSpPr/>
            <p:nvPr/>
          </p:nvSpPr>
          <p:spPr bwMode="auto">
            <a:xfrm>
              <a:off x="6361933" y="1890415"/>
              <a:ext cx="358896" cy="358896"/>
            </a:xfrm>
            <a:custGeom>
              <a:avLst/>
              <a:gdLst>
                <a:gd name="T0" fmla="*/ 366124 w 1611313"/>
                <a:gd name="T1" fmla="*/ 1610945 h 1611313"/>
                <a:gd name="T2" fmla="*/ 489434 w 1611313"/>
                <a:gd name="T3" fmla="*/ 1727064 h 1611313"/>
                <a:gd name="T4" fmla="*/ 599113 w 1611313"/>
                <a:gd name="T5" fmla="*/ 1611260 h 1611313"/>
                <a:gd name="T6" fmla="*/ 599113 w 1611313"/>
                <a:gd name="T7" fmla="*/ 1952659 h 1611313"/>
                <a:gd name="T8" fmla="*/ 366124 w 1611313"/>
                <a:gd name="T9" fmla="*/ 1952659 h 1611313"/>
                <a:gd name="T10" fmla="*/ 1027366 w 1611313"/>
                <a:gd name="T11" fmla="*/ 1324703 h 1611313"/>
                <a:gd name="T12" fmla="*/ 1156381 w 1611313"/>
                <a:gd name="T13" fmla="*/ 1446550 h 1611313"/>
                <a:gd name="T14" fmla="*/ 1252430 w 1611313"/>
                <a:gd name="T15" fmla="*/ 1537618 h 1611313"/>
                <a:gd name="T16" fmla="*/ 1260354 w 1611313"/>
                <a:gd name="T17" fmla="*/ 1529368 h 1611313"/>
                <a:gd name="T18" fmla="*/ 1260354 w 1611313"/>
                <a:gd name="T19" fmla="*/ 1952661 h 1611313"/>
                <a:gd name="T20" fmla="*/ 1027366 w 1611313"/>
                <a:gd name="T21" fmla="*/ 1952661 h 1611313"/>
                <a:gd name="T22" fmla="*/ 929733 w 1611313"/>
                <a:gd name="T23" fmla="*/ 1260353 h 1611313"/>
                <a:gd name="T24" fmla="*/ 929733 w 1611313"/>
                <a:gd name="T25" fmla="*/ 1952659 h 1611313"/>
                <a:gd name="T26" fmla="*/ 696745 w 1611313"/>
                <a:gd name="T27" fmla="*/ 1952659 h 1611313"/>
                <a:gd name="T28" fmla="*/ 696745 w 1611313"/>
                <a:gd name="T29" fmla="*/ 1507605 h 1611313"/>
                <a:gd name="T30" fmla="*/ 1590975 w 1611313"/>
                <a:gd name="T31" fmla="*/ 1180471 h 1611313"/>
                <a:gd name="T32" fmla="*/ 1590975 w 1611313"/>
                <a:gd name="T33" fmla="*/ 1952659 h 1611313"/>
                <a:gd name="T34" fmla="*/ 1357986 w 1611313"/>
                <a:gd name="T35" fmla="*/ 1952659 h 1611313"/>
                <a:gd name="T36" fmla="*/ 1357986 w 1611313"/>
                <a:gd name="T37" fmla="*/ 1427204 h 1611313"/>
                <a:gd name="T38" fmla="*/ 1846571 w 1611313"/>
                <a:gd name="T39" fmla="*/ 909762 h 1611313"/>
                <a:gd name="T40" fmla="*/ 1921595 w 1611313"/>
                <a:gd name="T41" fmla="*/ 980386 h 1611313"/>
                <a:gd name="T42" fmla="*/ 1921595 w 1611313"/>
                <a:gd name="T43" fmla="*/ 1952659 h 1611313"/>
                <a:gd name="T44" fmla="*/ 1688608 w 1611313"/>
                <a:gd name="T45" fmla="*/ 1952659 h 1611313"/>
                <a:gd name="T46" fmla="*/ 1688608 w 1611313"/>
                <a:gd name="T47" fmla="*/ 1077614 h 1611313"/>
                <a:gd name="T48" fmla="*/ 1369516 w 1611313"/>
                <a:gd name="T49" fmla="*/ 201924 h 1611313"/>
                <a:gd name="T50" fmla="*/ 1966622 w 1611313"/>
                <a:gd name="T51" fmla="*/ 256445 h 1611313"/>
                <a:gd name="T52" fmla="*/ 2048074 w 1611313"/>
                <a:gd name="T53" fmla="*/ 848901 h 1611313"/>
                <a:gd name="T54" fmla="*/ 1846503 w 1611313"/>
                <a:gd name="T55" fmla="*/ 655536 h 1611313"/>
                <a:gd name="T56" fmla="*/ 1253200 w 1611313"/>
                <a:gd name="T57" fmla="*/ 1284446 h 1611313"/>
                <a:gd name="T58" fmla="*/ 1157170 w 1611313"/>
                <a:gd name="T59" fmla="*/ 1193787 h 1611313"/>
                <a:gd name="T60" fmla="*/ 977783 w 1611313"/>
                <a:gd name="T61" fmla="*/ 1024514 h 1611313"/>
                <a:gd name="T62" fmla="*/ 944188 w 1611313"/>
                <a:gd name="T63" fmla="*/ 992815 h 1611313"/>
                <a:gd name="T64" fmla="*/ 490970 w 1611313"/>
                <a:gd name="T65" fmla="*/ 1473371 h 1611313"/>
                <a:gd name="T66" fmla="*/ 215237 w 1611313"/>
                <a:gd name="T67" fmla="*/ 1213123 h 1611313"/>
                <a:gd name="T68" fmla="*/ 668454 w 1611313"/>
                <a:gd name="T69" fmla="*/ 732565 h 1611313"/>
                <a:gd name="T70" fmla="*/ 793961 w 1611313"/>
                <a:gd name="T71" fmla="*/ 599429 h 1611313"/>
                <a:gd name="T72" fmla="*/ 919784 w 1611313"/>
                <a:gd name="T73" fmla="*/ 466293 h 1611313"/>
                <a:gd name="T74" fmla="*/ 1228796 w 1611313"/>
                <a:gd name="T75" fmla="*/ 757924 h 1611313"/>
                <a:gd name="T76" fmla="*/ 1570770 w 1611313"/>
                <a:gd name="T77" fmla="*/ 395287 h 1611313"/>
                <a:gd name="T78" fmla="*/ 0 w 1611313"/>
                <a:gd name="T79" fmla="*/ 0 h 1611313"/>
                <a:gd name="T80" fmla="*/ 96958 w 1611313"/>
                <a:gd name="T81" fmla="*/ 0 h 1611313"/>
                <a:gd name="T82" fmla="*/ 96958 w 1611313"/>
                <a:gd name="T83" fmla="*/ 2155273 h 1611313"/>
                <a:gd name="T84" fmla="*/ 2252216 w 1611313"/>
                <a:gd name="T85" fmla="*/ 2155273 h 1611313"/>
                <a:gd name="T86" fmla="*/ 2252216 w 1611313"/>
                <a:gd name="T87" fmla="*/ 2252216 h 1611313"/>
                <a:gd name="T88" fmla="*/ 96958 w 1611313"/>
                <a:gd name="T89" fmla="*/ 2252216 h 1611313"/>
                <a:gd name="T90" fmla="*/ 0 w 1611313"/>
                <a:gd name="T91" fmla="*/ 2252216 h 1611313"/>
                <a:gd name="T92" fmla="*/ 0 w 1611313"/>
                <a:gd name="T93" fmla="*/ 2155273 h 16113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11313" h="1611313">
                  <a:moveTo>
                    <a:pt x="261938" y="1152525"/>
                  </a:moveTo>
                  <a:lnTo>
                    <a:pt x="350158" y="1235601"/>
                  </a:lnTo>
                  <a:lnTo>
                    <a:pt x="428626" y="1152751"/>
                  </a:lnTo>
                  <a:lnTo>
                    <a:pt x="428626" y="1397000"/>
                  </a:lnTo>
                  <a:lnTo>
                    <a:pt x="261938" y="1397000"/>
                  </a:lnTo>
                  <a:lnTo>
                    <a:pt x="261938" y="1152525"/>
                  </a:lnTo>
                  <a:close/>
                  <a:moveTo>
                    <a:pt x="735013" y="947738"/>
                  </a:moveTo>
                  <a:lnTo>
                    <a:pt x="827315" y="1034912"/>
                  </a:lnTo>
                  <a:lnTo>
                    <a:pt x="896031" y="1100065"/>
                  </a:lnTo>
                  <a:lnTo>
                    <a:pt x="901701" y="1094163"/>
                  </a:lnTo>
                  <a:lnTo>
                    <a:pt x="901701" y="1397001"/>
                  </a:lnTo>
                  <a:lnTo>
                    <a:pt x="735013" y="1397001"/>
                  </a:lnTo>
                  <a:lnTo>
                    <a:pt x="735013" y="947738"/>
                  </a:lnTo>
                  <a:close/>
                  <a:moveTo>
                    <a:pt x="665163" y="901700"/>
                  </a:moveTo>
                  <a:lnTo>
                    <a:pt x="665163" y="1397000"/>
                  </a:lnTo>
                  <a:lnTo>
                    <a:pt x="498475" y="1397000"/>
                  </a:lnTo>
                  <a:lnTo>
                    <a:pt x="498475" y="1078593"/>
                  </a:lnTo>
                  <a:lnTo>
                    <a:pt x="665163" y="901700"/>
                  </a:lnTo>
                  <a:close/>
                  <a:moveTo>
                    <a:pt x="1138238" y="844550"/>
                  </a:moveTo>
                  <a:lnTo>
                    <a:pt x="1138238" y="1397000"/>
                  </a:lnTo>
                  <a:lnTo>
                    <a:pt x="971550" y="1397000"/>
                  </a:lnTo>
                  <a:lnTo>
                    <a:pt x="971550" y="1021071"/>
                  </a:lnTo>
                  <a:lnTo>
                    <a:pt x="1138238" y="844550"/>
                  </a:lnTo>
                  <a:close/>
                  <a:moveTo>
                    <a:pt x="1321101" y="650875"/>
                  </a:moveTo>
                  <a:lnTo>
                    <a:pt x="1374776" y="701402"/>
                  </a:lnTo>
                  <a:lnTo>
                    <a:pt x="1374776" y="1397000"/>
                  </a:lnTo>
                  <a:lnTo>
                    <a:pt x="1208088" y="1397000"/>
                  </a:lnTo>
                  <a:lnTo>
                    <a:pt x="1208088" y="770962"/>
                  </a:lnTo>
                  <a:lnTo>
                    <a:pt x="1321101" y="650875"/>
                  </a:lnTo>
                  <a:close/>
                  <a:moveTo>
                    <a:pt x="979799" y="144463"/>
                  </a:moveTo>
                  <a:lnTo>
                    <a:pt x="1406989" y="183470"/>
                  </a:lnTo>
                  <a:lnTo>
                    <a:pt x="1465263" y="607333"/>
                  </a:lnTo>
                  <a:lnTo>
                    <a:pt x="1321052" y="468993"/>
                  </a:lnTo>
                  <a:lnTo>
                    <a:pt x="896583" y="918937"/>
                  </a:lnTo>
                  <a:lnTo>
                    <a:pt x="827879" y="854076"/>
                  </a:lnTo>
                  <a:lnTo>
                    <a:pt x="699540" y="732972"/>
                  </a:lnTo>
                  <a:lnTo>
                    <a:pt x="675505" y="710294"/>
                  </a:lnTo>
                  <a:lnTo>
                    <a:pt x="351257" y="1054101"/>
                  </a:lnTo>
                  <a:lnTo>
                    <a:pt x="153988" y="867910"/>
                  </a:lnTo>
                  <a:lnTo>
                    <a:pt x="478235" y="524102"/>
                  </a:lnTo>
                  <a:lnTo>
                    <a:pt x="568027" y="428852"/>
                  </a:lnTo>
                  <a:lnTo>
                    <a:pt x="658045" y="333602"/>
                  </a:lnTo>
                  <a:lnTo>
                    <a:pt x="879123" y="542245"/>
                  </a:lnTo>
                  <a:lnTo>
                    <a:pt x="1123783" y="282802"/>
                  </a:lnTo>
                  <a:lnTo>
                    <a:pt x="979799" y="144463"/>
                  </a:lnTo>
                  <a:close/>
                  <a:moveTo>
                    <a:pt x="0" y="0"/>
                  </a:moveTo>
                  <a:lnTo>
                    <a:pt x="69367" y="0"/>
                  </a:lnTo>
                  <a:lnTo>
                    <a:pt x="69367" y="1541956"/>
                  </a:lnTo>
                  <a:lnTo>
                    <a:pt x="1611313" y="1541956"/>
                  </a:lnTo>
                  <a:lnTo>
                    <a:pt x="1611313" y="1611313"/>
                  </a:lnTo>
                  <a:lnTo>
                    <a:pt x="69367" y="1611313"/>
                  </a:lnTo>
                  <a:lnTo>
                    <a:pt x="0" y="1611313"/>
                  </a:lnTo>
                  <a:lnTo>
                    <a:pt x="0" y="1541956"/>
                  </a:lnTo>
                  <a:lnTo>
                    <a:pt x="0" y="0"/>
                  </a:lnTo>
                  <a:close/>
                </a:path>
              </a:pathLst>
            </a:custGeom>
            <a:solidFill>
              <a:srgbClr val="6CAE43"/>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33" name="组合 32"/>
          <p:cNvGrpSpPr/>
          <p:nvPr/>
        </p:nvGrpSpPr>
        <p:grpSpPr>
          <a:xfrm>
            <a:off x="8106055" y="3261413"/>
            <a:ext cx="721951" cy="721951"/>
            <a:chOff x="7657743" y="3283637"/>
            <a:chExt cx="721951" cy="721951"/>
          </a:xfrm>
        </p:grpSpPr>
        <p:sp>
          <p:nvSpPr>
            <p:cNvPr id="34" name="椭圆 33"/>
            <p:cNvSpPr/>
            <p:nvPr/>
          </p:nvSpPr>
          <p:spPr>
            <a:xfrm flipH="1">
              <a:off x="7657743" y="3283637"/>
              <a:ext cx="721951" cy="721951"/>
            </a:xfrm>
            <a:prstGeom prst="ellipse">
              <a:avLst/>
            </a:prstGeom>
            <a:gradFill flip="none" rotWithShape="1">
              <a:gsLst>
                <a:gs pos="100000">
                  <a:schemeClr val="bg1">
                    <a:lumMod val="85000"/>
                  </a:schemeClr>
                </a:gs>
                <a:gs pos="0">
                  <a:schemeClr val="bg1"/>
                </a:gs>
              </a:gsLst>
              <a:lin ang="13800000" scaled="0"/>
              <a:tileRect/>
            </a:gradFill>
            <a:ln w="28575" cap="flat">
              <a:gradFill flip="none" rotWithShape="1">
                <a:gsLst>
                  <a:gs pos="0">
                    <a:schemeClr val="bg1">
                      <a:lumMod val="85000"/>
                    </a:schemeClr>
                  </a:gs>
                  <a:gs pos="100000">
                    <a:schemeClr val="bg1"/>
                  </a:gs>
                </a:gsLst>
                <a:lin ang="15600000" scaled="0"/>
                <a:tileRect/>
              </a:gradFill>
              <a:prstDash val="solid"/>
              <a:miter lim="800000"/>
            </a:ln>
            <a:effectLst>
              <a:outerShdw blurRad="444500" dist="190500" dir="8100000" algn="tr" rotWithShape="0">
                <a:prstClr val="black">
                  <a:alpha val="40000"/>
                </a:prstClr>
              </a:outerShdw>
            </a:effectLst>
          </p:spPr>
          <p:txBody>
            <a:bodyPr vert="horz" wrap="square" lIns="68580" tIns="34290" rIns="68580" bIns="34290" numCol="1" anchor="t" anchorCtr="0" compatLnSpc="1"/>
            <a:lstStyle/>
            <a:p>
              <a:endParaRPr lang="zh-CN" altLang="en-US">
                <a:solidFill>
                  <a:prstClr val="black"/>
                </a:solidFill>
              </a:endParaRPr>
            </a:p>
          </p:txBody>
        </p:sp>
        <p:sp>
          <p:nvSpPr>
            <p:cNvPr id="35" name="KSO_Shape"/>
            <p:cNvSpPr/>
            <p:nvPr/>
          </p:nvSpPr>
          <p:spPr bwMode="auto">
            <a:xfrm>
              <a:off x="7845532" y="3402066"/>
              <a:ext cx="346371" cy="439370"/>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rgbClr val="6CAE43"/>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ea"/>
                <a:ea typeface="+mn-ea"/>
              </a:endParaRPr>
            </a:p>
          </p:txBody>
        </p:sp>
      </p:grpSp>
      <p:sp>
        <p:nvSpPr>
          <p:cNvPr id="36" name="矩形 35"/>
          <p:cNvSpPr/>
          <p:nvPr/>
        </p:nvSpPr>
        <p:spPr>
          <a:xfrm>
            <a:off x="929310" y="3423081"/>
            <a:ext cx="1960880" cy="398780"/>
          </a:xfrm>
          <a:prstGeom prst="rect">
            <a:avLst/>
          </a:prstGeom>
        </p:spPr>
        <p:txBody>
          <a:bodyPr wrap="none">
            <a:spAutoFit/>
          </a:bodyPr>
          <a:lstStyle/>
          <a:p>
            <a:pPr indent="0" algn="l">
              <a:buFont typeface="Wingdings" panose="05000000000000000000" pitchFamily="2" charset="2"/>
              <a:buNone/>
            </a:pPr>
            <a:r>
              <a:rPr lang="zh-CN" altLang="en-US" sz="2000" b="1" dirty="0">
                <a:solidFill>
                  <a:schemeClr val="bg1">
                    <a:lumMod val="50000"/>
                  </a:schemeClr>
                </a:solidFill>
                <a:latin typeface="微软雅黑" panose="020B0503020204020204" pitchFamily="34" charset="-122"/>
                <a:ea typeface="微软雅黑" panose="020B0503020204020204" pitchFamily="34" charset="-122"/>
              </a:rPr>
              <a:t>课题目的及意义</a:t>
            </a:r>
          </a:p>
        </p:txBody>
      </p:sp>
      <p:sp>
        <p:nvSpPr>
          <p:cNvPr id="37" name="矩形 36"/>
          <p:cNvSpPr/>
          <p:nvPr/>
        </p:nvSpPr>
        <p:spPr>
          <a:xfrm>
            <a:off x="1387579" y="1231875"/>
            <a:ext cx="1960880" cy="398780"/>
          </a:xfrm>
          <a:prstGeom prst="rect">
            <a:avLst/>
          </a:prstGeom>
        </p:spPr>
        <p:txBody>
          <a:bodyPr wrap="none">
            <a:spAutoFit/>
          </a:bodyPr>
          <a:lstStyle/>
          <a:p>
            <a:pPr indent="0" algn="l">
              <a:buFont typeface="Wingdings" panose="05000000000000000000" pitchFamily="2" charset="2"/>
              <a:buNone/>
            </a:pPr>
            <a:r>
              <a:rPr lang="zh-CN" altLang="en-US" sz="2000" b="1" dirty="0">
                <a:solidFill>
                  <a:schemeClr val="bg1">
                    <a:lumMod val="50000"/>
                  </a:schemeClr>
                </a:solidFill>
                <a:latin typeface="微软雅黑" panose="020B0503020204020204" pitchFamily="34" charset="-122"/>
                <a:ea typeface="微软雅黑" panose="020B0503020204020204" pitchFamily="34" charset="-122"/>
              </a:rPr>
              <a:t>预计实现的功能</a:t>
            </a:r>
          </a:p>
        </p:txBody>
      </p:sp>
      <p:sp>
        <p:nvSpPr>
          <p:cNvPr id="38" name="矩形 37"/>
          <p:cNvSpPr/>
          <p:nvPr/>
        </p:nvSpPr>
        <p:spPr>
          <a:xfrm>
            <a:off x="3198437" y="2763766"/>
            <a:ext cx="2468880" cy="398780"/>
          </a:xfrm>
          <a:prstGeom prst="rect">
            <a:avLst/>
          </a:prstGeom>
        </p:spPr>
        <p:txBody>
          <a:bodyPr wrap="none">
            <a:spAutoFit/>
          </a:bodyPr>
          <a:lstStyle/>
          <a:p>
            <a:pPr indent="0" algn="l">
              <a:buFont typeface="Wingdings" panose="05000000000000000000" pitchFamily="2" charset="2"/>
              <a:buNone/>
            </a:pPr>
            <a:r>
              <a:rPr lang="zh-CN" altLang="en-US" sz="2000" b="1" dirty="0">
                <a:solidFill>
                  <a:schemeClr val="bg1">
                    <a:lumMod val="50000"/>
                  </a:schemeClr>
                </a:solidFill>
                <a:latin typeface="微软雅黑" panose="020B0503020204020204" pitchFamily="34" charset="-122"/>
                <a:ea typeface="微软雅黑" panose="020B0503020204020204" pitchFamily="34" charset="-122"/>
              </a:rPr>
              <a:t>技术手段及实验条件</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5545279" y="1256538"/>
            <a:ext cx="1452880" cy="398780"/>
          </a:xfrm>
          <a:prstGeom prst="rect">
            <a:avLst/>
          </a:prstGeom>
        </p:spPr>
        <p:txBody>
          <a:bodyPr wrap="none">
            <a:spAutoFit/>
          </a:bodyPr>
          <a:lstStyle/>
          <a:p>
            <a:pPr indent="0" algn="l">
              <a:buFont typeface="Wingdings" panose="05000000000000000000" pitchFamily="2" charset="2"/>
              <a:buNone/>
            </a:pPr>
            <a:r>
              <a:rPr lang="zh-CN" altLang="en-US" sz="2000" b="1" dirty="0">
                <a:solidFill>
                  <a:schemeClr val="bg1">
                    <a:lumMod val="50000"/>
                  </a:schemeClr>
                </a:solidFill>
                <a:latin typeface="微软雅黑" panose="020B0503020204020204" pitchFamily="34" charset="-122"/>
                <a:ea typeface="微软雅黑" panose="020B0503020204020204" pitchFamily="34" charset="-122"/>
              </a:rPr>
              <a:t>课题创新点</a:t>
            </a:r>
          </a:p>
        </p:txBody>
      </p:sp>
      <p:sp>
        <p:nvSpPr>
          <p:cNvPr id="40" name="矩形 39"/>
          <p:cNvSpPr/>
          <p:nvPr/>
        </p:nvSpPr>
        <p:spPr>
          <a:xfrm>
            <a:off x="6651992" y="3394037"/>
            <a:ext cx="1198880" cy="398780"/>
          </a:xfrm>
          <a:prstGeom prst="rect">
            <a:avLst/>
          </a:prstGeom>
        </p:spPr>
        <p:txBody>
          <a:bodyPr wrap="none">
            <a:spAutoFit/>
          </a:bodyPr>
          <a:lstStyle/>
          <a:p>
            <a:pPr indent="0" algn="l">
              <a:buFont typeface="Wingdings" panose="05000000000000000000" pitchFamily="2" charset="2"/>
              <a:buNone/>
            </a:pPr>
            <a:r>
              <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mn-ea"/>
              </a:rPr>
              <a:t>项目展示</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159607" y="3996130"/>
            <a:ext cx="910675" cy="300082"/>
          </a:xfrm>
          <a:prstGeom prst="rect">
            <a:avLst/>
          </a:prstGeom>
          <a:noFill/>
        </p:spPr>
        <p:txBody>
          <a:bodyPr wrap="square" rtlCol="0">
            <a:spAutoFit/>
          </a:bodyPr>
          <a:lstStyle/>
          <a:p>
            <a:r>
              <a:rPr lang="en-US" altLang="zh-CN" dirty="0">
                <a:solidFill>
                  <a:srgbClr val="6CAE43"/>
                </a:solidFill>
                <a:latin typeface="微软雅黑" panose="020B0503020204020204" pitchFamily="34" charset="-122"/>
                <a:ea typeface="微软雅黑" panose="020B0503020204020204" pitchFamily="34" charset="-122"/>
              </a:rPr>
              <a:t>Part1</a:t>
            </a:r>
            <a:endParaRPr lang="zh-CN" altLang="en-US" dirty="0">
              <a:solidFill>
                <a:srgbClr val="6CAE43"/>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2047496" y="2430489"/>
            <a:ext cx="910675" cy="300082"/>
          </a:xfrm>
          <a:prstGeom prst="rect">
            <a:avLst/>
          </a:prstGeom>
          <a:noFill/>
        </p:spPr>
        <p:txBody>
          <a:bodyPr wrap="square" rtlCol="0">
            <a:spAutoFit/>
          </a:bodyPr>
          <a:lstStyle/>
          <a:p>
            <a:r>
              <a:rPr lang="en-US" altLang="zh-CN" dirty="0">
                <a:solidFill>
                  <a:srgbClr val="6CAE43"/>
                </a:solidFill>
                <a:latin typeface="微软雅黑" panose="020B0503020204020204" pitchFamily="34" charset="-122"/>
                <a:ea typeface="微软雅黑" panose="020B0503020204020204" pitchFamily="34" charset="-122"/>
              </a:rPr>
              <a:t>Part2</a:t>
            </a:r>
            <a:endParaRPr lang="zh-CN" altLang="en-US" dirty="0">
              <a:solidFill>
                <a:srgbClr val="6CAE43"/>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4132449" y="3995740"/>
            <a:ext cx="910675" cy="300082"/>
          </a:xfrm>
          <a:prstGeom prst="rect">
            <a:avLst/>
          </a:prstGeom>
          <a:noFill/>
        </p:spPr>
        <p:txBody>
          <a:bodyPr wrap="square" rtlCol="0">
            <a:spAutoFit/>
          </a:bodyPr>
          <a:lstStyle/>
          <a:p>
            <a:r>
              <a:rPr lang="en-US" altLang="zh-CN" dirty="0">
                <a:solidFill>
                  <a:srgbClr val="6CAE43"/>
                </a:solidFill>
                <a:latin typeface="微软雅黑" panose="020B0503020204020204" pitchFamily="34" charset="-122"/>
                <a:ea typeface="微软雅黑" panose="020B0503020204020204" pitchFamily="34" charset="-122"/>
              </a:rPr>
              <a:t>Part3</a:t>
            </a:r>
            <a:endParaRPr lang="zh-CN" altLang="en-US" dirty="0">
              <a:solidFill>
                <a:srgbClr val="6CAE43"/>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8106089" y="3996130"/>
            <a:ext cx="910675" cy="300082"/>
          </a:xfrm>
          <a:prstGeom prst="rect">
            <a:avLst/>
          </a:prstGeom>
          <a:noFill/>
        </p:spPr>
        <p:txBody>
          <a:bodyPr wrap="square" rtlCol="0">
            <a:spAutoFit/>
          </a:bodyPr>
          <a:lstStyle/>
          <a:p>
            <a:r>
              <a:rPr lang="en-US" altLang="zh-CN" dirty="0">
                <a:solidFill>
                  <a:srgbClr val="6CAE43"/>
                </a:solidFill>
                <a:latin typeface="微软雅黑" panose="020B0503020204020204" pitchFamily="34" charset="-122"/>
                <a:ea typeface="微软雅黑" panose="020B0503020204020204" pitchFamily="34" charset="-122"/>
              </a:rPr>
              <a:t>Part5</a:t>
            </a:r>
            <a:endParaRPr lang="zh-CN" altLang="en-US" dirty="0">
              <a:solidFill>
                <a:srgbClr val="6CAE43"/>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6134435" y="2514696"/>
            <a:ext cx="910675" cy="300082"/>
          </a:xfrm>
          <a:prstGeom prst="rect">
            <a:avLst/>
          </a:prstGeom>
          <a:noFill/>
        </p:spPr>
        <p:txBody>
          <a:bodyPr wrap="square" rtlCol="0">
            <a:spAutoFit/>
          </a:bodyPr>
          <a:lstStyle/>
          <a:p>
            <a:r>
              <a:rPr lang="en-US" altLang="zh-CN" dirty="0">
                <a:solidFill>
                  <a:srgbClr val="6CAE43"/>
                </a:solidFill>
                <a:latin typeface="微软雅黑" panose="020B0503020204020204" pitchFamily="34" charset="-122"/>
                <a:ea typeface="微软雅黑" panose="020B0503020204020204" pitchFamily="34" charset="-122"/>
              </a:rPr>
              <a:t>Part4</a:t>
            </a:r>
            <a:endParaRPr lang="zh-CN" altLang="en-US" dirty="0">
              <a:solidFill>
                <a:srgbClr val="6CAE4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par>
                                <p:cTn id="25" presetID="53" presetClass="entr" presetSubtype="52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anim calcmode="lin" valueType="num">
                                      <p:cBhvr>
                                        <p:cTn id="30" dur="500" fill="hold"/>
                                        <p:tgtEl>
                                          <p:spTgt spid="8"/>
                                        </p:tgtEl>
                                        <p:attrNameLst>
                                          <p:attrName>ppt_x</p:attrName>
                                        </p:attrNameLst>
                                      </p:cBhvr>
                                      <p:tavLst>
                                        <p:tav tm="0">
                                          <p:val>
                                            <p:fltVal val="0.5"/>
                                          </p:val>
                                        </p:tav>
                                        <p:tav tm="100000">
                                          <p:val>
                                            <p:strVal val="#ppt_x"/>
                                          </p:val>
                                        </p:tav>
                                      </p:tavLst>
                                    </p:anim>
                                    <p:anim calcmode="lin" valueType="num">
                                      <p:cBhvr>
                                        <p:cTn id="31" dur="500" fill="hold"/>
                                        <p:tgtEl>
                                          <p:spTgt spid="8"/>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anim calcmode="lin" valueType="num">
                                      <p:cBhvr>
                                        <p:cTn id="37" dur="500" fill="hold"/>
                                        <p:tgtEl>
                                          <p:spTgt spid="7"/>
                                        </p:tgtEl>
                                        <p:attrNameLst>
                                          <p:attrName>ppt_x</p:attrName>
                                        </p:attrNameLst>
                                      </p:cBhvr>
                                      <p:tavLst>
                                        <p:tav tm="0">
                                          <p:val>
                                            <p:fltVal val="0.5"/>
                                          </p:val>
                                        </p:tav>
                                        <p:tav tm="100000">
                                          <p:val>
                                            <p:strVal val="#ppt_x"/>
                                          </p:val>
                                        </p:tav>
                                      </p:tavLst>
                                    </p:anim>
                                    <p:anim calcmode="lin" valueType="num">
                                      <p:cBhvr>
                                        <p:cTn id="38" dur="500" fill="hold"/>
                                        <p:tgtEl>
                                          <p:spTgt spid="7"/>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anim calcmode="lin" valueType="num">
                                      <p:cBhvr>
                                        <p:cTn id="44" dur="500" fill="hold"/>
                                        <p:tgtEl>
                                          <p:spTgt spid="9"/>
                                        </p:tgtEl>
                                        <p:attrNameLst>
                                          <p:attrName>ppt_x</p:attrName>
                                        </p:attrNameLst>
                                      </p:cBhvr>
                                      <p:tavLst>
                                        <p:tav tm="0">
                                          <p:val>
                                            <p:fltVal val="0.5"/>
                                          </p:val>
                                        </p:tav>
                                        <p:tav tm="100000">
                                          <p:val>
                                            <p:strVal val="#ppt_x"/>
                                          </p:val>
                                        </p:tav>
                                      </p:tavLst>
                                    </p:anim>
                                    <p:anim calcmode="lin" valueType="num">
                                      <p:cBhvr>
                                        <p:cTn id="45" dur="500" fill="hold"/>
                                        <p:tgtEl>
                                          <p:spTgt spid="9"/>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anim calcmode="lin" valueType="num">
                                      <p:cBhvr>
                                        <p:cTn id="51" dur="500" fill="hold"/>
                                        <p:tgtEl>
                                          <p:spTgt spid="14"/>
                                        </p:tgtEl>
                                        <p:attrNameLst>
                                          <p:attrName>ppt_x</p:attrName>
                                        </p:attrNameLst>
                                      </p:cBhvr>
                                      <p:tavLst>
                                        <p:tav tm="0">
                                          <p:val>
                                            <p:fltVal val="0.5"/>
                                          </p:val>
                                        </p:tav>
                                        <p:tav tm="100000">
                                          <p:val>
                                            <p:strVal val="#ppt_x"/>
                                          </p:val>
                                        </p:tav>
                                      </p:tavLst>
                                    </p:anim>
                                    <p:anim calcmode="lin" valueType="num">
                                      <p:cBhvr>
                                        <p:cTn id="52" dur="500" fill="hold"/>
                                        <p:tgtEl>
                                          <p:spTgt spid="14"/>
                                        </p:tgtEl>
                                        <p:attrNameLst>
                                          <p:attrName>ppt_y</p:attrName>
                                        </p:attrNameLst>
                                      </p:cBhvr>
                                      <p:tavLst>
                                        <p:tav tm="0">
                                          <p:val>
                                            <p:fltVal val="0.5"/>
                                          </p:val>
                                        </p:tav>
                                        <p:tav tm="100000">
                                          <p:val>
                                            <p:strVal val="#ppt_y"/>
                                          </p:val>
                                        </p:tav>
                                      </p:tavLst>
                                    </p:anim>
                                  </p:childTnLst>
                                </p:cTn>
                              </p:par>
                              <p:par>
                                <p:cTn id="53" presetID="53" presetClass="entr" presetSubtype="528"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fltVal val="0.5"/>
                                          </p:val>
                                        </p:tav>
                                        <p:tav tm="100000">
                                          <p:val>
                                            <p:strVal val="#ppt_y"/>
                                          </p:val>
                                        </p:tav>
                                      </p:tavLst>
                                    </p:anim>
                                  </p:childTnLst>
                                </p:cTn>
                              </p:par>
                              <p:par>
                                <p:cTn id="60" presetID="53" presetClass="entr" presetSubtype="528"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anim calcmode="lin" valueType="num">
                                      <p:cBhvr>
                                        <p:cTn id="65" dur="500" fill="hold"/>
                                        <p:tgtEl>
                                          <p:spTgt spid="13"/>
                                        </p:tgtEl>
                                        <p:attrNameLst>
                                          <p:attrName>ppt_x</p:attrName>
                                        </p:attrNameLst>
                                      </p:cBhvr>
                                      <p:tavLst>
                                        <p:tav tm="0">
                                          <p:val>
                                            <p:fltVal val="0.5"/>
                                          </p:val>
                                        </p:tav>
                                        <p:tav tm="100000">
                                          <p:val>
                                            <p:strVal val="#ppt_x"/>
                                          </p:val>
                                        </p:tav>
                                      </p:tavLst>
                                    </p:anim>
                                    <p:anim calcmode="lin" valueType="num">
                                      <p:cBhvr>
                                        <p:cTn id="66" dur="500" fill="hold"/>
                                        <p:tgtEl>
                                          <p:spTgt spid="13"/>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anim calcmode="lin" valueType="num">
                                      <p:cBhvr>
                                        <p:cTn id="72" dur="500" fill="hold"/>
                                        <p:tgtEl>
                                          <p:spTgt spid="15"/>
                                        </p:tgtEl>
                                        <p:attrNameLst>
                                          <p:attrName>ppt_x</p:attrName>
                                        </p:attrNameLst>
                                      </p:cBhvr>
                                      <p:tavLst>
                                        <p:tav tm="0">
                                          <p:val>
                                            <p:fltVal val="0.5"/>
                                          </p:val>
                                        </p:tav>
                                        <p:tav tm="100000">
                                          <p:val>
                                            <p:strVal val="#ppt_x"/>
                                          </p:val>
                                        </p:tav>
                                      </p:tavLst>
                                    </p:anim>
                                    <p:anim calcmode="lin" valueType="num">
                                      <p:cBhvr>
                                        <p:cTn id="73" dur="500" fill="hold"/>
                                        <p:tgtEl>
                                          <p:spTgt spid="15"/>
                                        </p:tgtEl>
                                        <p:attrNameLst>
                                          <p:attrName>ppt_y</p:attrName>
                                        </p:attrNameLst>
                                      </p:cBhvr>
                                      <p:tavLst>
                                        <p:tav tm="0">
                                          <p:val>
                                            <p:fltVal val="0.5"/>
                                          </p:val>
                                        </p:tav>
                                        <p:tav tm="100000">
                                          <p:val>
                                            <p:strVal val="#ppt_y"/>
                                          </p:val>
                                        </p:tav>
                                      </p:tavLst>
                                    </p:anim>
                                  </p:childTnLst>
                                </p:cTn>
                              </p:par>
                              <p:par>
                                <p:cTn id="74" presetID="53" presetClass="entr" presetSubtype="528"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anim calcmode="lin" valueType="num">
                                      <p:cBhvr>
                                        <p:cTn id="79" dur="500" fill="hold"/>
                                        <p:tgtEl>
                                          <p:spTgt spid="16"/>
                                        </p:tgtEl>
                                        <p:attrNameLst>
                                          <p:attrName>ppt_x</p:attrName>
                                        </p:attrNameLst>
                                      </p:cBhvr>
                                      <p:tavLst>
                                        <p:tav tm="0">
                                          <p:val>
                                            <p:fltVal val="0.5"/>
                                          </p:val>
                                        </p:tav>
                                        <p:tav tm="100000">
                                          <p:val>
                                            <p:strVal val="#ppt_x"/>
                                          </p:val>
                                        </p:tav>
                                      </p:tavLst>
                                    </p:anim>
                                    <p:anim calcmode="lin" valueType="num">
                                      <p:cBhvr>
                                        <p:cTn id="80" dur="500" fill="hold"/>
                                        <p:tgtEl>
                                          <p:spTgt spid="16"/>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anim calcmode="lin" valueType="num">
                                      <p:cBhvr>
                                        <p:cTn id="86" dur="500" fill="hold"/>
                                        <p:tgtEl>
                                          <p:spTgt spid="17"/>
                                        </p:tgtEl>
                                        <p:attrNameLst>
                                          <p:attrName>ppt_x</p:attrName>
                                        </p:attrNameLst>
                                      </p:cBhvr>
                                      <p:tavLst>
                                        <p:tav tm="0">
                                          <p:val>
                                            <p:fltVal val="0.5"/>
                                          </p:val>
                                        </p:tav>
                                        <p:tav tm="100000">
                                          <p:val>
                                            <p:strVal val="#ppt_x"/>
                                          </p:val>
                                        </p:tav>
                                      </p:tavLst>
                                    </p:anim>
                                    <p:anim calcmode="lin" valueType="num">
                                      <p:cBhvr>
                                        <p:cTn id="87" dur="500" fill="hold"/>
                                        <p:tgtEl>
                                          <p:spTgt spid="17"/>
                                        </p:tgtEl>
                                        <p:attrNameLst>
                                          <p:attrName>ppt_y</p:attrName>
                                        </p:attrNameLst>
                                      </p:cBhvr>
                                      <p:tavLst>
                                        <p:tav tm="0">
                                          <p:val>
                                            <p:fltVal val="0.5"/>
                                          </p:val>
                                        </p:tav>
                                        <p:tav tm="100000">
                                          <p:val>
                                            <p:strVal val="#ppt_y"/>
                                          </p:val>
                                        </p:tav>
                                      </p:tavLst>
                                    </p:anim>
                                  </p:childTnLst>
                                </p:cTn>
                              </p:par>
                            </p:childTnLst>
                          </p:cTn>
                        </p:par>
                        <p:par>
                          <p:cTn id="88" fill="hold">
                            <p:stCondLst>
                              <p:cond delay="1000"/>
                            </p:stCondLst>
                            <p:childTnLst>
                              <p:par>
                                <p:cTn id="89" presetID="16" presetClass="entr" presetSubtype="21" fill="hold" nodeType="afterEffect">
                                  <p:stCondLst>
                                    <p:cond delay="0"/>
                                  </p:stCondLst>
                                  <p:childTnLst>
                                    <p:set>
                                      <p:cBhvr>
                                        <p:cTn id="90" dur="1" fill="hold">
                                          <p:stCondLst>
                                            <p:cond delay="0"/>
                                          </p:stCondLst>
                                        </p:cTn>
                                        <p:tgtEl>
                                          <p:spTgt spid="4"/>
                                        </p:tgtEl>
                                        <p:attrNameLst>
                                          <p:attrName>style.visibility</p:attrName>
                                        </p:attrNameLst>
                                      </p:cBhvr>
                                      <p:to>
                                        <p:strVal val="visible"/>
                                      </p:to>
                                    </p:set>
                                    <p:animEffect transition="in" filter="barn(inVertical)">
                                      <p:cBhvr>
                                        <p:cTn id="91" dur="500"/>
                                        <p:tgtEl>
                                          <p:spTgt spid="4"/>
                                        </p:tgtEl>
                                      </p:cBhvr>
                                    </p:animEffect>
                                  </p:childTnLst>
                                </p:cTn>
                              </p:par>
                            </p:childTnLst>
                          </p:cTn>
                        </p:par>
                        <p:par>
                          <p:cTn id="92" fill="hold">
                            <p:stCondLst>
                              <p:cond delay="1500"/>
                            </p:stCondLst>
                            <p:childTnLst>
                              <p:par>
                                <p:cTn id="93" presetID="14" presetClass="entr" presetSubtype="10" fill="hold" nodeType="after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randombar(horizontal)">
                                      <p:cBhvr>
                                        <p:cTn id="95" dur="500"/>
                                        <p:tgtEl>
                                          <p:spTgt spid="19"/>
                                        </p:tgtEl>
                                      </p:cBhvr>
                                    </p:animEffect>
                                  </p:childTnLst>
                                </p:cTn>
                              </p:par>
                            </p:childTnLst>
                          </p:cTn>
                        </p:par>
                        <p:par>
                          <p:cTn id="96" fill="hold">
                            <p:stCondLst>
                              <p:cond delay="2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3000"/>
                            </p:stCondLst>
                            <p:childTnLst>
                              <p:par>
                                <p:cTn id="103" presetID="49" presetClass="entr" presetSubtype="0" decel="100000"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 calcmode="lin" valueType="num">
                                      <p:cBhvr>
                                        <p:cTn id="105" dur="500" fill="hold"/>
                                        <p:tgtEl>
                                          <p:spTgt spid="36"/>
                                        </p:tgtEl>
                                        <p:attrNameLst>
                                          <p:attrName>ppt_w</p:attrName>
                                        </p:attrNameLst>
                                      </p:cBhvr>
                                      <p:tavLst>
                                        <p:tav tm="0">
                                          <p:val>
                                            <p:fltVal val="0"/>
                                          </p:val>
                                        </p:tav>
                                        <p:tav tm="100000">
                                          <p:val>
                                            <p:strVal val="#ppt_w"/>
                                          </p:val>
                                        </p:tav>
                                      </p:tavLst>
                                    </p:anim>
                                    <p:anim calcmode="lin" valueType="num">
                                      <p:cBhvr>
                                        <p:cTn id="106" dur="500" fill="hold"/>
                                        <p:tgtEl>
                                          <p:spTgt spid="36"/>
                                        </p:tgtEl>
                                        <p:attrNameLst>
                                          <p:attrName>ppt_h</p:attrName>
                                        </p:attrNameLst>
                                      </p:cBhvr>
                                      <p:tavLst>
                                        <p:tav tm="0">
                                          <p:val>
                                            <p:fltVal val="0"/>
                                          </p:val>
                                        </p:tav>
                                        <p:tav tm="100000">
                                          <p:val>
                                            <p:strVal val="#ppt_h"/>
                                          </p:val>
                                        </p:tav>
                                      </p:tavLst>
                                    </p:anim>
                                    <p:anim calcmode="lin" valueType="num">
                                      <p:cBhvr>
                                        <p:cTn id="107" dur="500" fill="hold"/>
                                        <p:tgtEl>
                                          <p:spTgt spid="36"/>
                                        </p:tgtEl>
                                        <p:attrNameLst>
                                          <p:attrName>style.rotation</p:attrName>
                                        </p:attrNameLst>
                                      </p:cBhvr>
                                      <p:tavLst>
                                        <p:tav tm="0">
                                          <p:val>
                                            <p:fltVal val="360"/>
                                          </p:val>
                                        </p:tav>
                                        <p:tav tm="100000">
                                          <p:val>
                                            <p:fltVal val="0"/>
                                          </p:val>
                                        </p:tav>
                                      </p:tavLst>
                                    </p:anim>
                                    <p:animEffect transition="in" filter="fade">
                                      <p:cBhvr>
                                        <p:cTn id="108" dur="500"/>
                                        <p:tgtEl>
                                          <p:spTgt spid="36"/>
                                        </p:tgtEl>
                                      </p:cBhvr>
                                    </p:animEffect>
                                  </p:childTnLst>
                                </p:cTn>
                              </p:par>
                            </p:childTnLst>
                          </p:cTn>
                        </p:par>
                        <p:par>
                          <p:cTn id="109" fill="hold">
                            <p:stCondLst>
                              <p:cond delay="3500"/>
                            </p:stCondLst>
                            <p:childTnLst>
                              <p:par>
                                <p:cTn id="110" presetID="14" presetClass="entr" presetSubtype="10" fill="hold" nodeType="after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randombar(horizontal)">
                                      <p:cBhvr>
                                        <p:cTn id="112" dur="500"/>
                                        <p:tgtEl>
                                          <p:spTgt spid="22"/>
                                        </p:tgtEl>
                                      </p:cBhvr>
                                    </p:animEffect>
                                  </p:childTnLst>
                                </p:cTn>
                              </p:par>
                            </p:childTnLst>
                          </p:cTn>
                        </p:par>
                        <p:par>
                          <p:cTn id="113" fill="hold">
                            <p:stCondLst>
                              <p:cond delay="4000"/>
                            </p:stCondLst>
                            <p:childTnLst>
                              <p:par>
                                <p:cTn id="114" presetID="42" presetClass="entr" presetSubtype="0" fill="hold" grpId="0" nodeType="afterEffect">
                                  <p:stCondLst>
                                    <p:cond delay="0"/>
                                  </p:stCondLst>
                                  <p:childTnLst>
                                    <p:set>
                                      <p:cBhvr>
                                        <p:cTn id="115" dur="1" fill="hold">
                                          <p:stCondLst>
                                            <p:cond delay="0"/>
                                          </p:stCondLst>
                                        </p:cTn>
                                        <p:tgtEl>
                                          <p:spTgt spid="42"/>
                                        </p:tgtEl>
                                        <p:attrNameLst>
                                          <p:attrName>style.visibility</p:attrName>
                                        </p:attrNameLst>
                                      </p:cBhvr>
                                      <p:to>
                                        <p:strVal val="visible"/>
                                      </p:to>
                                    </p:set>
                                    <p:animEffect transition="in" filter="fade">
                                      <p:cBhvr>
                                        <p:cTn id="116" dur="1000"/>
                                        <p:tgtEl>
                                          <p:spTgt spid="42"/>
                                        </p:tgtEl>
                                      </p:cBhvr>
                                    </p:animEffect>
                                    <p:anim calcmode="lin" valueType="num">
                                      <p:cBhvr>
                                        <p:cTn id="117" dur="1000" fill="hold"/>
                                        <p:tgtEl>
                                          <p:spTgt spid="42"/>
                                        </p:tgtEl>
                                        <p:attrNameLst>
                                          <p:attrName>ppt_x</p:attrName>
                                        </p:attrNameLst>
                                      </p:cBhvr>
                                      <p:tavLst>
                                        <p:tav tm="0">
                                          <p:val>
                                            <p:strVal val="#ppt_x"/>
                                          </p:val>
                                        </p:tav>
                                        <p:tav tm="100000">
                                          <p:val>
                                            <p:strVal val="#ppt_x"/>
                                          </p:val>
                                        </p:tav>
                                      </p:tavLst>
                                    </p:anim>
                                    <p:anim calcmode="lin" valueType="num">
                                      <p:cBhvr>
                                        <p:cTn id="118" dur="1000" fill="hold"/>
                                        <p:tgtEl>
                                          <p:spTgt spid="42"/>
                                        </p:tgtEl>
                                        <p:attrNameLst>
                                          <p:attrName>ppt_y</p:attrName>
                                        </p:attrNameLst>
                                      </p:cBhvr>
                                      <p:tavLst>
                                        <p:tav tm="0">
                                          <p:val>
                                            <p:strVal val="#ppt_y+.1"/>
                                          </p:val>
                                        </p:tav>
                                        <p:tav tm="100000">
                                          <p:val>
                                            <p:strVal val="#ppt_y"/>
                                          </p:val>
                                        </p:tav>
                                      </p:tavLst>
                                    </p:anim>
                                  </p:childTnLst>
                                </p:cTn>
                              </p:par>
                            </p:childTnLst>
                          </p:cTn>
                        </p:par>
                        <p:par>
                          <p:cTn id="119" fill="hold">
                            <p:stCondLst>
                              <p:cond delay="5000"/>
                            </p:stCondLst>
                            <p:childTnLst>
                              <p:par>
                                <p:cTn id="120" presetID="49" presetClass="entr" presetSubtype="0" decel="100000" fill="hold" grpId="0" nodeType="after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500" fill="hold"/>
                                        <p:tgtEl>
                                          <p:spTgt spid="37"/>
                                        </p:tgtEl>
                                        <p:attrNameLst>
                                          <p:attrName>ppt_w</p:attrName>
                                        </p:attrNameLst>
                                      </p:cBhvr>
                                      <p:tavLst>
                                        <p:tav tm="0">
                                          <p:val>
                                            <p:fltVal val="0"/>
                                          </p:val>
                                        </p:tav>
                                        <p:tav tm="100000">
                                          <p:val>
                                            <p:strVal val="#ppt_w"/>
                                          </p:val>
                                        </p:tav>
                                      </p:tavLst>
                                    </p:anim>
                                    <p:anim calcmode="lin" valueType="num">
                                      <p:cBhvr>
                                        <p:cTn id="123" dur="500" fill="hold"/>
                                        <p:tgtEl>
                                          <p:spTgt spid="37"/>
                                        </p:tgtEl>
                                        <p:attrNameLst>
                                          <p:attrName>ppt_h</p:attrName>
                                        </p:attrNameLst>
                                      </p:cBhvr>
                                      <p:tavLst>
                                        <p:tav tm="0">
                                          <p:val>
                                            <p:fltVal val="0"/>
                                          </p:val>
                                        </p:tav>
                                        <p:tav tm="100000">
                                          <p:val>
                                            <p:strVal val="#ppt_h"/>
                                          </p:val>
                                        </p:tav>
                                      </p:tavLst>
                                    </p:anim>
                                    <p:anim calcmode="lin" valueType="num">
                                      <p:cBhvr>
                                        <p:cTn id="124" dur="500" fill="hold"/>
                                        <p:tgtEl>
                                          <p:spTgt spid="37"/>
                                        </p:tgtEl>
                                        <p:attrNameLst>
                                          <p:attrName>style.rotation</p:attrName>
                                        </p:attrNameLst>
                                      </p:cBhvr>
                                      <p:tavLst>
                                        <p:tav tm="0">
                                          <p:val>
                                            <p:fltVal val="360"/>
                                          </p:val>
                                        </p:tav>
                                        <p:tav tm="100000">
                                          <p:val>
                                            <p:fltVal val="0"/>
                                          </p:val>
                                        </p:tav>
                                      </p:tavLst>
                                    </p:anim>
                                    <p:animEffect transition="in" filter="fade">
                                      <p:cBhvr>
                                        <p:cTn id="125" dur="500"/>
                                        <p:tgtEl>
                                          <p:spTgt spid="37"/>
                                        </p:tgtEl>
                                      </p:cBhvr>
                                    </p:animEffect>
                                  </p:childTnLst>
                                </p:cTn>
                              </p:par>
                            </p:childTnLst>
                          </p:cTn>
                        </p:par>
                        <p:par>
                          <p:cTn id="126" fill="hold">
                            <p:stCondLst>
                              <p:cond delay="5500"/>
                            </p:stCondLst>
                            <p:childTnLst>
                              <p:par>
                                <p:cTn id="127" presetID="14" presetClass="entr" presetSubtype="10" fill="hold"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randombar(horizontal)">
                                      <p:cBhvr>
                                        <p:cTn id="129" dur="500"/>
                                        <p:tgtEl>
                                          <p:spTgt spid="27"/>
                                        </p:tgtEl>
                                      </p:cBhvr>
                                    </p:animEffect>
                                  </p:childTnLst>
                                </p:cTn>
                              </p:par>
                            </p:childTnLst>
                          </p:cTn>
                        </p:par>
                        <p:par>
                          <p:cTn id="130" fill="hold">
                            <p:stCondLst>
                              <p:cond delay="6000"/>
                            </p:stCondLst>
                            <p:childTnLst>
                              <p:par>
                                <p:cTn id="131" presetID="42" presetClass="entr" presetSubtype="0" fill="hold" grpId="0" nodeType="after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7000"/>
                            </p:stCondLst>
                            <p:childTnLst>
                              <p:par>
                                <p:cTn id="137" presetID="49" presetClass="entr" presetSubtype="0" decel="100000" fill="hold" grpId="0" nodeType="afterEffect">
                                  <p:stCondLst>
                                    <p:cond delay="0"/>
                                  </p:stCondLst>
                                  <p:childTnLst>
                                    <p:set>
                                      <p:cBhvr>
                                        <p:cTn id="138" dur="1" fill="hold">
                                          <p:stCondLst>
                                            <p:cond delay="0"/>
                                          </p:stCondLst>
                                        </p:cTn>
                                        <p:tgtEl>
                                          <p:spTgt spid="38"/>
                                        </p:tgtEl>
                                        <p:attrNameLst>
                                          <p:attrName>style.visibility</p:attrName>
                                        </p:attrNameLst>
                                      </p:cBhvr>
                                      <p:to>
                                        <p:strVal val="visible"/>
                                      </p:to>
                                    </p:set>
                                    <p:anim calcmode="lin" valueType="num">
                                      <p:cBhvr>
                                        <p:cTn id="139" dur="500" fill="hold"/>
                                        <p:tgtEl>
                                          <p:spTgt spid="38"/>
                                        </p:tgtEl>
                                        <p:attrNameLst>
                                          <p:attrName>ppt_w</p:attrName>
                                        </p:attrNameLst>
                                      </p:cBhvr>
                                      <p:tavLst>
                                        <p:tav tm="0">
                                          <p:val>
                                            <p:fltVal val="0"/>
                                          </p:val>
                                        </p:tav>
                                        <p:tav tm="100000">
                                          <p:val>
                                            <p:strVal val="#ppt_w"/>
                                          </p:val>
                                        </p:tav>
                                      </p:tavLst>
                                    </p:anim>
                                    <p:anim calcmode="lin" valueType="num">
                                      <p:cBhvr>
                                        <p:cTn id="140" dur="500" fill="hold"/>
                                        <p:tgtEl>
                                          <p:spTgt spid="38"/>
                                        </p:tgtEl>
                                        <p:attrNameLst>
                                          <p:attrName>ppt_h</p:attrName>
                                        </p:attrNameLst>
                                      </p:cBhvr>
                                      <p:tavLst>
                                        <p:tav tm="0">
                                          <p:val>
                                            <p:fltVal val="0"/>
                                          </p:val>
                                        </p:tav>
                                        <p:tav tm="100000">
                                          <p:val>
                                            <p:strVal val="#ppt_h"/>
                                          </p:val>
                                        </p:tav>
                                      </p:tavLst>
                                    </p:anim>
                                    <p:anim calcmode="lin" valueType="num">
                                      <p:cBhvr>
                                        <p:cTn id="141" dur="500" fill="hold"/>
                                        <p:tgtEl>
                                          <p:spTgt spid="38"/>
                                        </p:tgtEl>
                                        <p:attrNameLst>
                                          <p:attrName>style.rotation</p:attrName>
                                        </p:attrNameLst>
                                      </p:cBhvr>
                                      <p:tavLst>
                                        <p:tav tm="0">
                                          <p:val>
                                            <p:fltVal val="360"/>
                                          </p:val>
                                        </p:tav>
                                        <p:tav tm="100000">
                                          <p:val>
                                            <p:fltVal val="0"/>
                                          </p:val>
                                        </p:tav>
                                      </p:tavLst>
                                    </p:anim>
                                    <p:animEffect transition="in" filter="fade">
                                      <p:cBhvr>
                                        <p:cTn id="142" dur="500"/>
                                        <p:tgtEl>
                                          <p:spTgt spid="38"/>
                                        </p:tgtEl>
                                      </p:cBhvr>
                                    </p:animEffect>
                                  </p:childTnLst>
                                </p:cTn>
                              </p:par>
                            </p:childTnLst>
                          </p:cTn>
                        </p:par>
                        <p:par>
                          <p:cTn id="143" fill="hold">
                            <p:stCondLst>
                              <p:cond delay="7500"/>
                            </p:stCondLst>
                            <p:childTnLst>
                              <p:par>
                                <p:cTn id="144" presetID="14" presetClass="entr" presetSubtype="10"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Effect transition="in" filter="randombar(horizontal)">
                                      <p:cBhvr>
                                        <p:cTn id="146" dur="500"/>
                                        <p:tgtEl>
                                          <p:spTgt spid="30"/>
                                        </p:tgtEl>
                                      </p:cBhvr>
                                    </p:animEffect>
                                  </p:childTnLst>
                                </p:cTn>
                              </p:par>
                            </p:childTnLst>
                          </p:cTn>
                        </p:par>
                        <p:par>
                          <p:cTn id="147" fill="hold">
                            <p:stCondLst>
                              <p:cond delay="8000"/>
                            </p:stCondLst>
                            <p:childTnLst>
                              <p:par>
                                <p:cTn id="148" presetID="42" presetClass="entr" presetSubtype="0" fill="hold" grpId="0" nodeType="afterEffect">
                                  <p:stCondLst>
                                    <p:cond delay="0"/>
                                  </p:stCondLst>
                                  <p:childTnLst>
                                    <p:set>
                                      <p:cBhvr>
                                        <p:cTn id="149" dur="1" fill="hold">
                                          <p:stCondLst>
                                            <p:cond delay="0"/>
                                          </p:stCondLst>
                                        </p:cTn>
                                        <p:tgtEl>
                                          <p:spTgt spid="45"/>
                                        </p:tgtEl>
                                        <p:attrNameLst>
                                          <p:attrName>style.visibility</p:attrName>
                                        </p:attrNameLst>
                                      </p:cBhvr>
                                      <p:to>
                                        <p:strVal val="visible"/>
                                      </p:to>
                                    </p:set>
                                    <p:animEffect transition="in" filter="fade">
                                      <p:cBhvr>
                                        <p:cTn id="150" dur="1000"/>
                                        <p:tgtEl>
                                          <p:spTgt spid="45"/>
                                        </p:tgtEl>
                                      </p:cBhvr>
                                    </p:animEffect>
                                    <p:anim calcmode="lin" valueType="num">
                                      <p:cBhvr>
                                        <p:cTn id="151" dur="1000" fill="hold"/>
                                        <p:tgtEl>
                                          <p:spTgt spid="45"/>
                                        </p:tgtEl>
                                        <p:attrNameLst>
                                          <p:attrName>ppt_x</p:attrName>
                                        </p:attrNameLst>
                                      </p:cBhvr>
                                      <p:tavLst>
                                        <p:tav tm="0">
                                          <p:val>
                                            <p:strVal val="#ppt_x"/>
                                          </p:val>
                                        </p:tav>
                                        <p:tav tm="100000">
                                          <p:val>
                                            <p:strVal val="#ppt_x"/>
                                          </p:val>
                                        </p:tav>
                                      </p:tavLst>
                                    </p:anim>
                                    <p:anim calcmode="lin" valueType="num">
                                      <p:cBhvr>
                                        <p:cTn id="152" dur="1000" fill="hold"/>
                                        <p:tgtEl>
                                          <p:spTgt spid="45"/>
                                        </p:tgtEl>
                                        <p:attrNameLst>
                                          <p:attrName>ppt_y</p:attrName>
                                        </p:attrNameLst>
                                      </p:cBhvr>
                                      <p:tavLst>
                                        <p:tav tm="0">
                                          <p:val>
                                            <p:strVal val="#ppt_y+.1"/>
                                          </p:val>
                                        </p:tav>
                                        <p:tav tm="100000">
                                          <p:val>
                                            <p:strVal val="#ppt_y"/>
                                          </p:val>
                                        </p:tav>
                                      </p:tavLst>
                                    </p:anim>
                                  </p:childTnLst>
                                </p:cTn>
                              </p:par>
                            </p:childTnLst>
                          </p:cTn>
                        </p:par>
                        <p:par>
                          <p:cTn id="153" fill="hold">
                            <p:stCondLst>
                              <p:cond delay="9000"/>
                            </p:stCondLst>
                            <p:childTnLst>
                              <p:par>
                                <p:cTn id="154" presetID="49" presetClass="entr" presetSubtype="0" decel="100000" fill="hold" grpId="0" nodeType="afterEffect">
                                  <p:stCondLst>
                                    <p:cond delay="0"/>
                                  </p:stCondLst>
                                  <p:childTnLst>
                                    <p:set>
                                      <p:cBhvr>
                                        <p:cTn id="155" dur="1" fill="hold">
                                          <p:stCondLst>
                                            <p:cond delay="0"/>
                                          </p:stCondLst>
                                        </p:cTn>
                                        <p:tgtEl>
                                          <p:spTgt spid="39"/>
                                        </p:tgtEl>
                                        <p:attrNameLst>
                                          <p:attrName>style.visibility</p:attrName>
                                        </p:attrNameLst>
                                      </p:cBhvr>
                                      <p:to>
                                        <p:strVal val="visible"/>
                                      </p:to>
                                    </p:set>
                                    <p:anim calcmode="lin" valueType="num">
                                      <p:cBhvr>
                                        <p:cTn id="156" dur="500" fill="hold"/>
                                        <p:tgtEl>
                                          <p:spTgt spid="39"/>
                                        </p:tgtEl>
                                        <p:attrNameLst>
                                          <p:attrName>ppt_w</p:attrName>
                                        </p:attrNameLst>
                                      </p:cBhvr>
                                      <p:tavLst>
                                        <p:tav tm="0">
                                          <p:val>
                                            <p:fltVal val="0"/>
                                          </p:val>
                                        </p:tav>
                                        <p:tav tm="100000">
                                          <p:val>
                                            <p:strVal val="#ppt_w"/>
                                          </p:val>
                                        </p:tav>
                                      </p:tavLst>
                                    </p:anim>
                                    <p:anim calcmode="lin" valueType="num">
                                      <p:cBhvr>
                                        <p:cTn id="157" dur="500" fill="hold"/>
                                        <p:tgtEl>
                                          <p:spTgt spid="39"/>
                                        </p:tgtEl>
                                        <p:attrNameLst>
                                          <p:attrName>ppt_h</p:attrName>
                                        </p:attrNameLst>
                                      </p:cBhvr>
                                      <p:tavLst>
                                        <p:tav tm="0">
                                          <p:val>
                                            <p:fltVal val="0"/>
                                          </p:val>
                                        </p:tav>
                                        <p:tav tm="100000">
                                          <p:val>
                                            <p:strVal val="#ppt_h"/>
                                          </p:val>
                                        </p:tav>
                                      </p:tavLst>
                                    </p:anim>
                                    <p:anim calcmode="lin" valueType="num">
                                      <p:cBhvr>
                                        <p:cTn id="158" dur="500" fill="hold"/>
                                        <p:tgtEl>
                                          <p:spTgt spid="39"/>
                                        </p:tgtEl>
                                        <p:attrNameLst>
                                          <p:attrName>style.rotation</p:attrName>
                                        </p:attrNameLst>
                                      </p:cBhvr>
                                      <p:tavLst>
                                        <p:tav tm="0">
                                          <p:val>
                                            <p:fltVal val="360"/>
                                          </p:val>
                                        </p:tav>
                                        <p:tav tm="100000">
                                          <p:val>
                                            <p:fltVal val="0"/>
                                          </p:val>
                                        </p:tav>
                                      </p:tavLst>
                                    </p:anim>
                                    <p:animEffect transition="in" filter="fade">
                                      <p:cBhvr>
                                        <p:cTn id="159" dur="500"/>
                                        <p:tgtEl>
                                          <p:spTgt spid="39"/>
                                        </p:tgtEl>
                                      </p:cBhvr>
                                    </p:animEffect>
                                  </p:childTnLst>
                                </p:cTn>
                              </p:par>
                            </p:childTnLst>
                          </p:cTn>
                        </p:par>
                        <p:par>
                          <p:cTn id="160" fill="hold">
                            <p:stCondLst>
                              <p:cond delay="9500"/>
                            </p:stCondLst>
                            <p:childTnLst>
                              <p:par>
                                <p:cTn id="161" presetID="14" presetClass="entr" presetSubtype="10" fill="hold" nodeType="afterEffect">
                                  <p:stCondLst>
                                    <p:cond delay="0"/>
                                  </p:stCondLst>
                                  <p:childTnLst>
                                    <p:set>
                                      <p:cBhvr>
                                        <p:cTn id="162" dur="1" fill="hold">
                                          <p:stCondLst>
                                            <p:cond delay="0"/>
                                          </p:stCondLst>
                                        </p:cTn>
                                        <p:tgtEl>
                                          <p:spTgt spid="33"/>
                                        </p:tgtEl>
                                        <p:attrNameLst>
                                          <p:attrName>style.visibility</p:attrName>
                                        </p:attrNameLst>
                                      </p:cBhvr>
                                      <p:to>
                                        <p:strVal val="visible"/>
                                      </p:to>
                                    </p:set>
                                    <p:animEffect transition="in" filter="randombar(horizontal)">
                                      <p:cBhvr>
                                        <p:cTn id="163" dur="500"/>
                                        <p:tgtEl>
                                          <p:spTgt spid="33"/>
                                        </p:tgtEl>
                                      </p:cBhvr>
                                    </p:animEffect>
                                  </p:childTnLst>
                                </p:cTn>
                              </p:par>
                            </p:childTnLst>
                          </p:cTn>
                        </p:par>
                        <p:par>
                          <p:cTn id="164" fill="hold">
                            <p:stCondLst>
                              <p:cond delay="10000"/>
                            </p:stCondLst>
                            <p:childTnLst>
                              <p:par>
                                <p:cTn id="165" presetID="42" presetClass="entr" presetSubtype="0" fill="hold" grpId="0" nodeType="afterEffect">
                                  <p:stCondLst>
                                    <p:cond delay="0"/>
                                  </p:stCondLst>
                                  <p:childTnLst>
                                    <p:set>
                                      <p:cBhvr>
                                        <p:cTn id="166" dur="1" fill="hold">
                                          <p:stCondLst>
                                            <p:cond delay="0"/>
                                          </p:stCondLst>
                                        </p:cTn>
                                        <p:tgtEl>
                                          <p:spTgt spid="44"/>
                                        </p:tgtEl>
                                        <p:attrNameLst>
                                          <p:attrName>style.visibility</p:attrName>
                                        </p:attrNameLst>
                                      </p:cBhvr>
                                      <p:to>
                                        <p:strVal val="visible"/>
                                      </p:to>
                                    </p:set>
                                    <p:animEffect transition="in" filter="fade">
                                      <p:cBhvr>
                                        <p:cTn id="167" dur="1000"/>
                                        <p:tgtEl>
                                          <p:spTgt spid="44"/>
                                        </p:tgtEl>
                                      </p:cBhvr>
                                    </p:animEffect>
                                    <p:anim calcmode="lin" valueType="num">
                                      <p:cBhvr>
                                        <p:cTn id="168" dur="1000" fill="hold"/>
                                        <p:tgtEl>
                                          <p:spTgt spid="44"/>
                                        </p:tgtEl>
                                        <p:attrNameLst>
                                          <p:attrName>ppt_x</p:attrName>
                                        </p:attrNameLst>
                                      </p:cBhvr>
                                      <p:tavLst>
                                        <p:tav tm="0">
                                          <p:val>
                                            <p:strVal val="#ppt_x"/>
                                          </p:val>
                                        </p:tav>
                                        <p:tav tm="100000">
                                          <p:val>
                                            <p:strVal val="#ppt_x"/>
                                          </p:val>
                                        </p:tav>
                                      </p:tavLst>
                                    </p:anim>
                                    <p:anim calcmode="lin" valueType="num">
                                      <p:cBhvr>
                                        <p:cTn id="169" dur="1000" fill="hold"/>
                                        <p:tgtEl>
                                          <p:spTgt spid="44"/>
                                        </p:tgtEl>
                                        <p:attrNameLst>
                                          <p:attrName>ppt_y</p:attrName>
                                        </p:attrNameLst>
                                      </p:cBhvr>
                                      <p:tavLst>
                                        <p:tav tm="0">
                                          <p:val>
                                            <p:strVal val="#ppt_y+.1"/>
                                          </p:val>
                                        </p:tav>
                                        <p:tav tm="100000">
                                          <p:val>
                                            <p:strVal val="#ppt_y"/>
                                          </p:val>
                                        </p:tav>
                                      </p:tavLst>
                                    </p:anim>
                                  </p:childTnLst>
                                </p:cTn>
                              </p:par>
                            </p:childTnLst>
                          </p:cTn>
                        </p:par>
                        <p:par>
                          <p:cTn id="170" fill="hold">
                            <p:stCondLst>
                              <p:cond delay="11000"/>
                            </p:stCondLst>
                            <p:childTnLst>
                              <p:par>
                                <p:cTn id="171" presetID="49" presetClass="entr" presetSubtype="0" decel="100000" fill="hold" grpId="0" nodeType="afterEffect">
                                  <p:stCondLst>
                                    <p:cond delay="0"/>
                                  </p:stCondLst>
                                  <p:childTnLst>
                                    <p:set>
                                      <p:cBhvr>
                                        <p:cTn id="172" dur="1" fill="hold">
                                          <p:stCondLst>
                                            <p:cond delay="0"/>
                                          </p:stCondLst>
                                        </p:cTn>
                                        <p:tgtEl>
                                          <p:spTgt spid="40"/>
                                        </p:tgtEl>
                                        <p:attrNameLst>
                                          <p:attrName>style.visibility</p:attrName>
                                        </p:attrNameLst>
                                      </p:cBhvr>
                                      <p:to>
                                        <p:strVal val="visible"/>
                                      </p:to>
                                    </p:set>
                                    <p:anim calcmode="lin" valueType="num">
                                      <p:cBhvr>
                                        <p:cTn id="173" dur="500" fill="hold"/>
                                        <p:tgtEl>
                                          <p:spTgt spid="40"/>
                                        </p:tgtEl>
                                        <p:attrNameLst>
                                          <p:attrName>ppt_w</p:attrName>
                                        </p:attrNameLst>
                                      </p:cBhvr>
                                      <p:tavLst>
                                        <p:tav tm="0">
                                          <p:val>
                                            <p:fltVal val="0"/>
                                          </p:val>
                                        </p:tav>
                                        <p:tav tm="100000">
                                          <p:val>
                                            <p:strVal val="#ppt_w"/>
                                          </p:val>
                                        </p:tav>
                                      </p:tavLst>
                                    </p:anim>
                                    <p:anim calcmode="lin" valueType="num">
                                      <p:cBhvr>
                                        <p:cTn id="174" dur="500" fill="hold"/>
                                        <p:tgtEl>
                                          <p:spTgt spid="40"/>
                                        </p:tgtEl>
                                        <p:attrNameLst>
                                          <p:attrName>ppt_h</p:attrName>
                                        </p:attrNameLst>
                                      </p:cBhvr>
                                      <p:tavLst>
                                        <p:tav tm="0">
                                          <p:val>
                                            <p:fltVal val="0"/>
                                          </p:val>
                                        </p:tav>
                                        <p:tav tm="100000">
                                          <p:val>
                                            <p:strVal val="#ppt_h"/>
                                          </p:val>
                                        </p:tav>
                                      </p:tavLst>
                                    </p:anim>
                                    <p:anim calcmode="lin" valueType="num">
                                      <p:cBhvr>
                                        <p:cTn id="175" dur="500" fill="hold"/>
                                        <p:tgtEl>
                                          <p:spTgt spid="40"/>
                                        </p:tgtEl>
                                        <p:attrNameLst>
                                          <p:attrName>style.rotation</p:attrName>
                                        </p:attrNameLst>
                                      </p:cBhvr>
                                      <p:tavLst>
                                        <p:tav tm="0">
                                          <p:val>
                                            <p:fltVal val="360"/>
                                          </p:val>
                                        </p:tav>
                                        <p:tav tm="100000">
                                          <p:val>
                                            <p:fltVal val="0"/>
                                          </p:val>
                                        </p:tav>
                                      </p:tavLst>
                                    </p:anim>
                                    <p:animEffect transition="in" filter="fade">
                                      <p:cBhvr>
                                        <p:cTn id="17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36" grpId="0"/>
      <p:bldP spid="37" grpId="0"/>
      <p:bldP spid="38" grpId="0"/>
      <p:bldP spid="39" grpId="0"/>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3674" y="266153"/>
            <a:ext cx="216028" cy="216000"/>
            <a:chOff x="1827622" y="1343919"/>
            <a:chExt cx="2304000" cy="2304000"/>
          </a:xfrm>
        </p:grpSpPr>
        <p:sp>
          <p:nvSpPr>
            <p:cNvPr id="5" name="椭圆 4"/>
            <p:cNvSpPr/>
            <p:nvPr/>
          </p:nvSpPr>
          <p:spPr>
            <a:xfrm>
              <a:off x="1827622" y="1343919"/>
              <a:ext cx="2304000" cy="2304000"/>
            </a:xfrm>
            <a:prstGeom prst="ellipse">
              <a:avLst/>
            </a:prstGeom>
            <a:gradFill flip="none" rotWithShape="1">
              <a:gsLst>
                <a:gs pos="100000">
                  <a:schemeClr val="tx1">
                    <a:lumMod val="85000"/>
                    <a:lumOff val="15000"/>
                  </a:schemeClr>
                </a:gs>
                <a:gs pos="0">
                  <a:schemeClr val="tx1">
                    <a:lumMod val="65000"/>
                    <a:lumOff val="35000"/>
                  </a:schemeClr>
                </a:gs>
              </a:gsLst>
              <a:path path="circle">
                <a:fillToRect l="100000" b="100000"/>
              </a:path>
              <a:tileRect t="-100000" r="-100000"/>
            </a:grad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6" name="椭圆 5"/>
            <p:cNvSpPr/>
            <p:nvPr/>
          </p:nvSpPr>
          <p:spPr>
            <a:xfrm>
              <a:off x="1877481" y="1393778"/>
              <a:ext cx="2204282" cy="2204282"/>
            </a:xfrm>
            <a:prstGeom prst="ellipse">
              <a:avLst/>
            </a:prstGeom>
            <a:gradFill flip="none" rotWithShape="1">
              <a:gsLst>
                <a:gs pos="0">
                  <a:srgbClr val="6CAE43"/>
                </a:gs>
                <a:gs pos="100000">
                  <a:srgbClr val="92D050"/>
                </a:gs>
              </a:gsLst>
              <a:path path="circle">
                <a:fillToRect l="100000" b="100000"/>
              </a:path>
              <a:tileRect t="-100000" r="-100000"/>
            </a:gradFill>
            <a:ln w="12700">
              <a:gradFill>
                <a:gsLst>
                  <a:gs pos="100000">
                    <a:srgbClr val="6CAE43"/>
                  </a:gs>
                  <a:gs pos="0">
                    <a:srgbClr val="92D050"/>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sp>
        <p:nvSpPr>
          <p:cNvPr id="7" name="TextBox 4"/>
          <p:cNvSpPr txBox="1"/>
          <p:nvPr/>
        </p:nvSpPr>
        <p:spPr>
          <a:xfrm>
            <a:off x="737076" y="235654"/>
            <a:ext cx="848360" cy="283845"/>
          </a:xfrm>
          <a:prstGeom prst="rect">
            <a:avLst/>
          </a:prstGeom>
          <a:noFill/>
        </p:spPr>
        <p:txBody>
          <a:bodyPr wrap="none" lIns="68580" tIns="34290" rIns="68580" bIns="34290" rtlCol="0">
            <a:spAutoFit/>
          </a:bodyPr>
          <a:lstStyle/>
          <a:p>
            <a:pPr defTabSz="685800"/>
            <a:r>
              <a:rPr lang="zh-CN" altLang="en-US" sz="1400" dirty="0">
                <a:solidFill>
                  <a:srgbClr val="6CAE43"/>
                </a:solidFill>
                <a:latin typeface="微软雅黑" panose="020B0503020204020204" pitchFamily="34" charset="-122"/>
                <a:ea typeface="微软雅黑" panose="020B0503020204020204" pitchFamily="34" charset="-122"/>
              </a:rPr>
              <a:t>项目展示</a:t>
            </a:r>
          </a:p>
        </p:txBody>
      </p:sp>
      <p:cxnSp>
        <p:nvCxnSpPr>
          <p:cNvPr id="8" name="直接连接符 7"/>
          <p:cNvCxnSpPr>
            <a:endCxn id="9" idx="11"/>
          </p:cNvCxnSpPr>
          <p:nvPr/>
        </p:nvCxnSpPr>
        <p:spPr>
          <a:xfrm flipV="1">
            <a:off x="435675" y="592988"/>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Freeform 6"/>
          <p:cNvSpPr>
            <a:spLocks noEditPoints="1"/>
          </p:cNvSpPr>
          <p:nvPr/>
        </p:nvSpPr>
        <p:spPr bwMode="auto">
          <a:xfrm>
            <a:off x="8460938" y="272353"/>
            <a:ext cx="319470" cy="32063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12" name="文本框 11"/>
          <p:cNvSpPr txBox="1"/>
          <p:nvPr/>
        </p:nvSpPr>
        <p:spPr>
          <a:xfrm>
            <a:off x="118110" y="1368425"/>
            <a:ext cx="551815" cy="3093085"/>
          </a:xfrm>
          <a:prstGeom prst="rect">
            <a:avLst/>
          </a:prstGeom>
          <a:noFill/>
        </p:spPr>
        <p:txBody>
          <a:bodyPr vert="eaVert" wrap="square" rtlCol="0">
            <a:spAutoFit/>
          </a:bodyPr>
          <a:lstStyle/>
          <a:p>
            <a:r>
              <a:rPr lang="zh-CN" altLang="en-US" sz="24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电费查询页面</a:t>
            </a:r>
            <a:endParaRPr lang="zh-CN" altLang="en-US" sz="2400" dirty="0">
              <a:solidFill>
                <a:srgbClr val="80C04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2" name="图片 26"/>
          <p:cNvPicPr>
            <a:picLocks noChangeAspect="1"/>
          </p:cNvPicPr>
          <p:nvPr/>
        </p:nvPicPr>
        <p:blipFill>
          <a:blip r:embed="rId2"/>
          <a:stretch>
            <a:fillRect/>
          </a:stretch>
        </p:blipFill>
        <p:spPr>
          <a:xfrm>
            <a:off x="737235" y="842645"/>
            <a:ext cx="8333740" cy="386080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3674" y="266153"/>
            <a:ext cx="216028" cy="216000"/>
            <a:chOff x="1827622" y="1343919"/>
            <a:chExt cx="2304000" cy="2304000"/>
          </a:xfrm>
        </p:grpSpPr>
        <p:sp>
          <p:nvSpPr>
            <p:cNvPr id="5" name="椭圆 4"/>
            <p:cNvSpPr/>
            <p:nvPr/>
          </p:nvSpPr>
          <p:spPr>
            <a:xfrm>
              <a:off x="1827622" y="1343919"/>
              <a:ext cx="2304000" cy="2304000"/>
            </a:xfrm>
            <a:prstGeom prst="ellipse">
              <a:avLst/>
            </a:prstGeom>
            <a:gradFill flip="none" rotWithShape="1">
              <a:gsLst>
                <a:gs pos="100000">
                  <a:schemeClr val="tx1">
                    <a:lumMod val="85000"/>
                    <a:lumOff val="15000"/>
                  </a:schemeClr>
                </a:gs>
                <a:gs pos="0">
                  <a:schemeClr val="tx1">
                    <a:lumMod val="65000"/>
                    <a:lumOff val="35000"/>
                  </a:schemeClr>
                </a:gs>
              </a:gsLst>
              <a:path path="circle">
                <a:fillToRect l="100000" b="100000"/>
              </a:path>
              <a:tileRect t="-100000" r="-100000"/>
            </a:grad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6" name="椭圆 5"/>
            <p:cNvSpPr/>
            <p:nvPr/>
          </p:nvSpPr>
          <p:spPr>
            <a:xfrm>
              <a:off x="1877481" y="1393778"/>
              <a:ext cx="2204282" cy="2204282"/>
            </a:xfrm>
            <a:prstGeom prst="ellipse">
              <a:avLst/>
            </a:prstGeom>
            <a:gradFill flip="none" rotWithShape="1">
              <a:gsLst>
                <a:gs pos="0">
                  <a:srgbClr val="6CAE43"/>
                </a:gs>
                <a:gs pos="100000">
                  <a:srgbClr val="92D050"/>
                </a:gs>
              </a:gsLst>
              <a:path path="circle">
                <a:fillToRect l="100000" b="100000"/>
              </a:path>
              <a:tileRect t="-100000" r="-100000"/>
            </a:gradFill>
            <a:ln w="12700">
              <a:gradFill>
                <a:gsLst>
                  <a:gs pos="100000">
                    <a:srgbClr val="6CAE43"/>
                  </a:gs>
                  <a:gs pos="0">
                    <a:srgbClr val="92D050"/>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sp>
        <p:nvSpPr>
          <p:cNvPr id="7" name="TextBox 4"/>
          <p:cNvSpPr txBox="1"/>
          <p:nvPr/>
        </p:nvSpPr>
        <p:spPr>
          <a:xfrm>
            <a:off x="737076" y="235654"/>
            <a:ext cx="848360" cy="283845"/>
          </a:xfrm>
          <a:prstGeom prst="rect">
            <a:avLst/>
          </a:prstGeom>
          <a:noFill/>
        </p:spPr>
        <p:txBody>
          <a:bodyPr wrap="none" lIns="68580" tIns="34290" rIns="68580" bIns="34290" rtlCol="0">
            <a:spAutoFit/>
          </a:bodyPr>
          <a:lstStyle/>
          <a:p>
            <a:pPr defTabSz="685800"/>
            <a:r>
              <a:rPr lang="zh-CN" altLang="en-US" sz="1400" dirty="0">
                <a:solidFill>
                  <a:srgbClr val="6CAE43"/>
                </a:solidFill>
                <a:latin typeface="微软雅黑" panose="020B0503020204020204" pitchFamily="34" charset="-122"/>
                <a:ea typeface="微软雅黑" panose="020B0503020204020204" pitchFamily="34" charset="-122"/>
              </a:rPr>
              <a:t>项目展示</a:t>
            </a:r>
          </a:p>
        </p:txBody>
      </p:sp>
      <p:cxnSp>
        <p:nvCxnSpPr>
          <p:cNvPr id="8" name="直接连接符 7"/>
          <p:cNvCxnSpPr>
            <a:endCxn id="9" idx="11"/>
          </p:cNvCxnSpPr>
          <p:nvPr/>
        </p:nvCxnSpPr>
        <p:spPr>
          <a:xfrm flipV="1">
            <a:off x="435675" y="592988"/>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Freeform 6"/>
          <p:cNvSpPr>
            <a:spLocks noEditPoints="1"/>
          </p:cNvSpPr>
          <p:nvPr/>
        </p:nvSpPr>
        <p:spPr bwMode="auto">
          <a:xfrm>
            <a:off x="8460938" y="272353"/>
            <a:ext cx="319470" cy="32063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12" name="文本框 11"/>
          <p:cNvSpPr txBox="1"/>
          <p:nvPr/>
        </p:nvSpPr>
        <p:spPr>
          <a:xfrm>
            <a:off x="158676" y="1121687"/>
            <a:ext cx="553998" cy="3093085"/>
          </a:xfrm>
          <a:prstGeom prst="rect">
            <a:avLst/>
          </a:prstGeom>
          <a:noFill/>
        </p:spPr>
        <p:txBody>
          <a:bodyPr vert="eaVert" wrap="square" rtlCol="0">
            <a:spAutoFit/>
          </a:bodyPr>
          <a:lstStyle/>
          <a:p>
            <a:r>
              <a:rPr lang="zh-CN" altLang="en-US" sz="24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退寝审批查询页面</a:t>
            </a:r>
          </a:p>
        </p:txBody>
      </p:sp>
      <p:pic>
        <p:nvPicPr>
          <p:cNvPr id="2" name="图片 -2147482369"/>
          <p:cNvPicPr>
            <a:picLocks noChangeAspect="1"/>
          </p:cNvPicPr>
          <p:nvPr/>
        </p:nvPicPr>
        <p:blipFill>
          <a:blip r:embed="rId2"/>
          <a:stretch>
            <a:fillRect/>
          </a:stretch>
        </p:blipFill>
        <p:spPr>
          <a:xfrm>
            <a:off x="820383" y="666478"/>
            <a:ext cx="7795852" cy="419786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0-#ppt_w/2"/>
                                          </p:val>
                                        </p:tav>
                                        <p:tav tm="100000">
                                          <p:val>
                                            <p:strVal val="#ppt_x"/>
                                          </p:val>
                                        </p:tav>
                                      </p:tavLst>
                                    </p:anim>
                                    <p:anim calcmode="lin" valueType="num">
                                      <p:cBhvr additive="base">
                                        <p:cTn id="17" dur="1000" fill="hold"/>
                                        <p:tgtEl>
                                          <p:spTgt spid="9"/>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500"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strVal val="#ppt_w*0.70"/>
                                          </p:val>
                                        </p:tav>
                                        <p:tav tm="100000">
                                          <p:val>
                                            <p:strVal val="#ppt_w"/>
                                          </p:val>
                                        </p:tav>
                                      </p:tavLst>
                                    </p:anim>
                                    <p:anim calcmode="lin" valueType="num">
                                      <p:cBhvr>
                                        <p:cTn id="26" dur="500" fill="hold"/>
                                        <p:tgtEl>
                                          <p:spTgt spid="12"/>
                                        </p:tgtEl>
                                        <p:attrNameLst>
                                          <p:attrName>ppt_h</p:attrName>
                                        </p:attrNameLst>
                                      </p:cBhvr>
                                      <p:tavLst>
                                        <p:tav tm="0">
                                          <p:val>
                                            <p:strVal val="#ppt_h"/>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ssolv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ldLvl="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3674" y="266153"/>
            <a:ext cx="216028" cy="216000"/>
            <a:chOff x="1827622" y="1343919"/>
            <a:chExt cx="2304000" cy="2304000"/>
          </a:xfrm>
        </p:grpSpPr>
        <p:sp>
          <p:nvSpPr>
            <p:cNvPr id="5" name="椭圆 4"/>
            <p:cNvSpPr/>
            <p:nvPr/>
          </p:nvSpPr>
          <p:spPr>
            <a:xfrm>
              <a:off x="1827622" y="1343919"/>
              <a:ext cx="2304000" cy="2304000"/>
            </a:xfrm>
            <a:prstGeom prst="ellipse">
              <a:avLst/>
            </a:prstGeom>
            <a:gradFill flip="none" rotWithShape="1">
              <a:gsLst>
                <a:gs pos="100000">
                  <a:schemeClr val="tx1">
                    <a:lumMod val="85000"/>
                    <a:lumOff val="15000"/>
                  </a:schemeClr>
                </a:gs>
                <a:gs pos="0">
                  <a:schemeClr val="tx1">
                    <a:lumMod val="65000"/>
                    <a:lumOff val="35000"/>
                  </a:schemeClr>
                </a:gs>
              </a:gsLst>
              <a:path path="circle">
                <a:fillToRect l="100000" b="100000"/>
              </a:path>
              <a:tileRect t="-100000" r="-100000"/>
            </a:grad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6" name="椭圆 5"/>
            <p:cNvSpPr/>
            <p:nvPr/>
          </p:nvSpPr>
          <p:spPr>
            <a:xfrm>
              <a:off x="1877481" y="1393778"/>
              <a:ext cx="2204282" cy="2204282"/>
            </a:xfrm>
            <a:prstGeom prst="ellipse">
              <a:avLst/>
            </a:prstGeom>
            <a:gradFill flip="none" rotWithShape="1">
              <a:gsLst>
                <a:gs pos="0">
                  <a:srgbClr val="6CAE43"/>
                </a:gs>
                <a:gs pos="100000">
                  <a:srgbClr val="92D050"/>
                </a:gs>
              </a:gsLst>
              <a:path path="circle">
                <a:fillToRect l="100000" b="100000"/>
              </a:path>
              <a:tileRect t="-100000" r="-100000"/>
            </a:gradFill>
            <a:ln w="12700">
              <a:gradFill>
                <a:gsLst>
                  <a:gs pos="100000">
                    <a:srgbClr val="6CAE43"/>
                  </a:gs>
                  <a:gs pos="0">
                    <a:srgbClr val="92D050"/>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sp>
        <p:nvSpPr>
          <p:cNvPr id="7" name="TextBox 4"/>
          <p:cNvSpPr txBox="1"/>
          <p:nvPr/>
        </p:nvSpPr>
        <p:spPr>
          <a:xfrm>
            <a:off x="737076" y="235654"/>
            <a:ext cx="848360" cy="283845"/>
          </a:xfrm>
          <a:prstGeom prst="rect">
            <a:avLst/>
          </a:prstGeom>
          <a:noFill/>
        </p:spPr>
        <p:txBody>
          <a:bodyPr wrap="none" lIns="68580" tIns="34290" rIns="68580" bIns="34290" rtlCol="0">
            <a:spAutoFit/>
          </a:bodyPr>
          <a:lstStyle/>
          <a:p>
            <a:pPr defTabSz="685800"/>
            <a:r>
              <a:rPr lang="zh-CN" altLang="en-US" sz="1400" dirty="0">
                <a:solidFill>
                  <a:srgbClr val="6CAE43"/>
                </a:solidFill>
                <a:latin typeface="微软雅黑" panose="020B0503020204020204" pitchFamily="34" charset="-122"/>
                <a:ea typeface="微软雅黑" panose="020B0503020204020204" pitchFamily="34" charset="-122"/>
              </a:rPr>
              <a:t>项目展示</a:t>
            </a:r>
          </a:p>
        </p:txBody>
      </p:sp>
      <p:cxnSp>
        <p:nvCxnSpPr>
          <p:cNvPr id="8" name="直接连接符 7"/>
          <p:cNvCxnSpPr>
            <a:endCxn id="9" idx="11"/>
          </p:cNvCxnSpPr>
          <p:nvPr/>
        </p:nvCxnSpPr>
        <p:spPr>
          <a:xfrm flipV="1">
            <a:off x="435675" y="592988"/>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Freeform 6"/>
          <p:cNvSpPr>
            <a:spLocks noEditPoints="1"/>
          </p:cNvSpPr>
          <p:nvPr/>
        </p:nvSpPr>
        <p:spPr bwMode="auto">
          <a:xfrm>
            <a:off x="8460938" y="272353"/>
            <a:ext cx="319470" cy="32063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12" name="文本框 11"/>
          <p:cNvSpPr txBox="1"/>
          <p:nvPr/>
        </p:nvSpPr>
        <p:spPr>
          <a:xfrm>
            <a:off x="115927" y="1368425"/>
            <a:ext cx="553998" cy="3093085"/>
          </a:xfrm>
          <a:prstGeom prst="rect">
            <a:avLst/>
          </a:prstGeom>
          <a:noFill/>
        </p:spPr>
        <p:txBody>
          <a:bodyPr vert="eaVert" wrap="square" rtlCol="0">
            <a:spAutoFit/>
          </a:bodyPr>
          <a:lstStyle/>
          <a:p>
            <a:r>
              <a:rPr lang="zh-CN" altLang="en-US" sz="24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宿舍环境页面</a:t>
            </a:r>
          </a:p>
        </p:txBody>
      </p:sp>
      <p:pic>
        <p:nvPicPr>
          <p:cNvPr id="2" name="图片 38"/>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20101" y="818653"/>
            <a:ext cx="7340837" cy="3955146"/>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0-#ppt_w/2"/>
                                          </p:val>
                                        </p:tav>
                                        <p:tav tm="100000">
                                          <p:val>
                                            <p:strVal val="#ppt_x"/>
                                          </p:val>
                                        </p:tav>
                                      </p:tavLst>
                                    </p:anim>
                                    <p:anim calcmode="lin" valueType="num">
                                      <p:cBhvr additive="base">
                                        <p:cTn id="17" dur="1000" fill="hold"/>
                                        <p:tgtEl>
                                          <p:spTgt spid="9"/>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500"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strVal val="#ppt_w*0.70"/>
                                          </p:val>
                                        </p:tav>
                                        <p:tav tm="100000">
                                          <p:val>
                                            <p:strVal val="#ppt_w"/>
                                          </p:val>
                                        </p:tav>
                                      </p:tavLst>
                                    </p:anim>
                                    <p:anim calcmode="lin" valueType="num">
                                      <p:cBhvr>
                                        <p:cTn id="26" dur="500" fill="hold"/>
                                        <p:tgtEl>
                                          <p:spTgt spid="12"/>
                                        </p:tgtEl>
                                        <p:attrNameLst>
                                          <p:attrName>ppt_h</p:attrName>
                                        </p:attrNameLst>
                                      </p:cBhvr>
                                      <p:tavLst>
                                        <p:tav tm="0">
                                          <p:val>
                                            <p:strVal val="#ppt_h"/>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ssolv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ldLvl="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3674" y="266153"/>
            <a:ext cx="216028" cy="216000"/>
            <a:chOff x="1827622" y="1343919"/>
            <a:chExt cx="2304000" cy="2304000"/>
          </a:xfrm>
        </p:grpSpPr>
        <p:sp>
          <p:nvSpPr>
            <p:cNvPr id="5" name="椭圆 4"/>
            <p:cNvSpPr/>
            <p:nvPr/>
          </p:nvSpPr>
          <p:spPr>
            <a:xfrm>
              <a:off x="1827622" y="1343919"/>
              <a:ext cx="2304000" cy="2304000"/>
            </a:xfrm>
            <a:prstGeom prst="ellipse">
              <a:avLst/>
            </a:prstGeom>
            <a:gradFill flip="none" rotWithShape="1">
              <a:gsLst>
                <a:gs pos="100000">
                  <a:schemeClr val="tx1">
                    <a:lumMod val="85000"/>
                    <a:lumOff val="15000"/>
                  </a:schemeClr>
                </a:gs>
                <a:gs pos="0">
                  <a:schemeClr val="tx1">
                    <a:lumMod val="65000"/>
                    <a:lumOff val="35000"/>
                  </a:schemeClr>
                </a:gs>
              </a:gsLst>
              <a:path path="circle">
                <a:fillToRect l="100000" b="100000"/>
              </a:path>
              <a:tileRect t="-100000" r="-100000"/>
            </a:grad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6" name="椭圆 5"/>
            <p:cNvSpPr/>
            <p:nvPr/>
          </p:nvSpPr>
          <p:spPr>
            <a:xfrm>
              <a:off x="1877481" y="1393778"/>
              <a:ext cx="2204282" cy="2204282"/>
            </a:xfrm>
            <a:prstGeom prst="ellipse">
              <a:avLst/>
            </a:prstGeom>
            <a:gradFill flip="none" rotWithShape="1">
              <a:gsLst>
                <a:gs pos="0">
                  <a:srgbClr val="6CAE43"/>
                </a:gs>
                <a:gs pos="100000">
                  <a:srgbClr val="92D050"/>
                </a:gs>
              </a:gsLst>
              <a:path path="circle">
                <a:fillToRect l="100000" b="100000"/>
              </a:path>
              <a:tileRect t="-100000" r="-100000"/>
            </a:gradFill>
            <a:ln w="12700">
              <a:gradFill>
                <a:gsLst>
                  <a:gs pos="100000">
                    <a:srgbClr val="6CAE43"/>
                  </a:gs>
                  <a:gs pos="0">
                    <a:srgbClr val="92D050"/>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sp>
        <p:nvSpPr>
          <p:cNvPr id="7" name="TextBox 4"/>
          <p:cNvSpPr txBox="1"/>
          <p:nvPr/>
        </p:nvSpPr>
        <p:spPr>
          <a:xfrm>
            <a:off x="737076" y="235654"/>
            <a:ext cx="848360" cy="283845"/>
          </a:xfrm>
          <a:prstGeom prst="rect">
            <a:avLst/>
          </a:prstGeom>
          <a:noFill/>
        </p:spPr>
        <p:txBody>
          <a:bodyPr wrap="none" lIns="68580" tIns="34290" rIns="68580" bIns="34290" rtlCol="0">
            <a:spAutoFit/>
          </a:bodyPr>
          <a:lstStyle/>
          <a:p>
            <a:pPr defTabSz="685800"/>
            <a:r>
              <a:rPr lang="zh-CN" altLang="en-US" sz="1400" dirty="0">
                <a:solidFill>
                  <a:srgbClr val="6CAE43"/>
                </a:solidFill>
                <a:latin typeface="微软雅黑" panose="020B0503020204020204" pitchFamily="34" charset="-122"/>
                <a:ea typeface="微软雅黑" panose="020B0503020204020204" pitchFamily="34" charset="-122"/>
              </a:rPr>
              <a:t>项目展示</a:t>
            </a:r>
          </a:p>
        </p:txBody>
      </p:sp>
      <p:cxnSp>
        <p:nvCxnSpPr>
          <p:cNvPr id="8" name="直接连接符 7"/>
          <p:cNvCxnSpPr>
            <a:endCxn id="9" idx="11"/>
          </p:cNvCxnSpPr>
          <p:nvPr/>
        </p:nvCxnSpPr>
        <p:spPr>
          <a:xfrm flipV="1">
            <a:off x="435675" y="592988"/>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Freeform 6"/>
          <p:cNvSpPr>
            <a:spLocks noEditPoints="1"/>
          </p:cNvSpPr>
          <p:nvPr/>
        </p:nvSpPr>
        <p:spPr bwMode="auto">
          <a:xfrm>
            <a:off x="8460938" y="272353"/>
            <a:ext cx="319470" cy="32063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12" name="文本框 11"/>
          <p:cNvSpPr txBox="1"/>
          <p:nvPr/>
        </p:nvSpPr>
        <p:spPr>
          <a:xfrm>
            <a:off x="111029" y="1260849"/>
            <a:ext cx="553998" cy="3093085"/>
          </a:xfrm>
          <a:prstGeom prst="rect">
            <a:avLst/>
          </a:prstGeom>
          <a:noFill/>
        </p:spPr>
        <p:txBody>
          <a:bodyPr vert="eaVert" wrap="square" rtlCol="0">
            <a:spAutoFit/>
          </a:bodyPr>
          <a:lstStyle/>
          <a:p>
            <a:r>
              <a:rPr lang="zh-CN" altLang="en-US" sz="24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住宿管理页面</a:t>
            </a:r>
          </a:p>
        </p:txBody>
      </p:sp>
      <p:pic>
        <p:nvPicPr>
          <p:cNvPr id="2" name="图片 39"/>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35877" y="802640"/>
            <a:ext cx="7679940" cy="382397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0-#ppt_w/2"/>
                                          </p:val>
                                        </p:tav>
                                        <p:tav tm="100000">
                                          <p:val>
                                            <p:strVal val="#ppt_x"/>
                                          </p:val>
                                        </p:tav>
                                      </p:tavLst>
                                    </p:anim>
                                    <p:anim calcmode="lin" valueType="num">
                                      <p:cBhvr additive="base">
                                        <p:cTn id="17" dur="1000" fill="hold"/>
                                        <p:tgtEl>
                                          <p:spTgt spid="9"/>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500"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strVal val="#ppt_w*0.70"/>
                                          </p:val>
                                        </p:tav>
                                        <p:tav tm="100000">
                                          <p:val>
                                            <p:strVal val="#ppt_w"/>
                                          </p:val>
                                        </p:tav>
                                      </p:tavLst>
                                    </p:anim>
                                    <p:anim calcmode="lin" valueType="num">
                                      <p:cBhvr>
                                        <p:cTn id="26" dur="500" fill="hold"/>
                                        <p:tgtEl>
                                          <p:spTgt spid="12"/>
                                        </p:tgtEl>
                                        <p:attrNameLst>
                                          <p:attrName>ppt_h</p:attrName>
                                        </p:attrNameLst>
                                      </p:cBhvr>
                                      <p:tavLst>
                                        <p:tav tm="0">
                                          <p:val>
                                            <p:strVal val="#ppt_h"/>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ssolv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ldLvl="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3674" y="266153"/>
            <a:ext cx="216028" cy="216000"/>
            <a:chOff x="1827622" y="1343919"/>
            <a:chExt cx="2304000" cy="2304000"/>
          </a:xfrm>
        </p:grpSpPr>
        <p:sp>
          <p:nvSpPr>
            <p:cNvPr id="5" name="椭圆 4"/>
            <p:cNvSpPr/>
            <p:nvPr/>
          </p:nvSpPr>
          <p:spPr>
            <a:xfrm>
              <a:off x="1827622" y="1343919"/>
              <a:ext cx="2304000" cy="2304000"/>
            </a:xfrm>
            <a:prstGeom prst="ellipse">
              <a:avLst/>
            </a:prstGeom>
            <a:gradFill flip="none" rotWithShape="1">
              <a:gsLst>
                <a:gs pos="100000">
                  <a:schemeClr val="tx1">
                    <a:lumMod val="85000"/>
                    <a:lumOff val="15000"/>
                  </a:schemeClr>
                </a:gs>
                <a:gs pos="0">
                  <a:schemeClr val="tx1">
                    <a:lumMod val="65000"/>
                    <a:lumOff val="35000"/>
                  </a:schemeClr>
                </a:gs>
              </a:gsLst>
              <a:path path="circle">
                <a:fillToRect l="100000" b="100000"/>
              </a:path>
              <a:tileRect t="-100000" r="-100000"/>
            </a:grad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6" name="椭圆 5"/>
            <p:cNvSpPr/>
            <p:nvPr/>
          </p:nvSpPr>
          <p:spPr>
            <a:xfrm>
              <a:off x="1877481" y="1393778"/>
              <a:ext cx="2204282" cy="2204282"/>
            </a:xfrm>
            <a:prstGeom prst="ellipse">
              <a:avLst/>
            </a:prstGeom>
            <a:gradFill flip="none" rotWithShape="1">
              <a:gsLst>
                <a:gs pos="0">
                  <a:srgbClr val="6CAE43"/>
                </a:gs>
                <a:gs pos="100000">
                  <a:srgbClr val="92D050"/>
                </a:gs>
              </a:gsLst>
              <a:path path="circle">
                <a:fillToRect l="100000" b="100000"/>
              </a:path>
              <a:tileRect t="-100000" r="-100000"/>
            </a:gradFill>
            <a:ln w="12700">
              <a:gradFill>
                <a:gsLst>
                  <a:gs pos="100000">
                    <a:srgbClr val="6CAE43"/>
                  </a:gs>
                  <a:gs pos="0">
                    <a:srgbClr val="92D050"/>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sp>
        <p:nvSpPr>
          <p:cNvPr id="7" name="TextBox 4"/>
          <p:cNvSpPr txBox="1"/>
          <p:nvPr/>
        </p:nvSpPr>
        <p:spPr>
          <a:xfrm>
            <a:off x="737076" y="235654"/>
            <a:ext cx="848360" cy="283845"/>
          </a:xfrm>
          <a:prstGeom prst="rect">
            <a:avLst/>
          </a:prstGeom>
          <a:noFill/>
        </p:spPr>
        <p:txBody>
          <a:bodyPr wrap="none" lIns="68580" tIns="34290" rIns="68580" bIns="34290" rtlCol="0">
            <a:spAutoFit/>
          </a:bodyPr>
          <a:lstStyle/>
          <a:p>
            <a:pPr defTabSz="685800"/>
            <a:r>
              <a:rPr lang="zh-CN" altLang="en-US" sz="1400" dirty="0">
                <a:solidFill>
                  <a:srgbClr val="6CAE43"/>
                </a:solidFill>
                <a:latin typeface="微软雅黑" panose="020B0503020204020204" pitchFamily="34" charset="-122"/>
                <a:ea typeface="微软雅黑" panose="020B0503020204020204" pitchFamily="34" charset="-122"/>
              </a:rPr>
              <a:t>项目展示</a:t>
            </a:r>
          </a:p>
        </p:txBody>
      </p:sp>
      <p:cxnSp>
        <p:nvCxnSpPr>
          <p:cNvPr id="8" name="直接连接符 7"/>
          <p:cNvCxnSpPr>
            <a:endCxn id="9" idx="11"/>
          </p:cNvCxnSpPr>
          <p:nvPr/>
        </p:nvCxnSpPr>
        <p:spPr>
          <a:xfrm flipV="1">
            <a:off x="435675" y="592988"/>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Freeform 6"/>
          <p:cNvSpPr>
            <a:spLocks noEditPoints="1"/>
          </p:cNvSpPr>
          <p:nvPr/>
        </p:nvSpPr>
        <p:spPr bwMode="auto">
          <a:xfrm>
            <a:off x="8460938" y="272353"/>
            <a:ext cx="319470" cy="32063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12" name="文本框 11"/>
          <p:cNvSpPr txBox="1"/>
          <p:nvPr/>
        </p:nvSpPr>
        <p:spPr>
          <a:xfrm>
            <a:off x="158676" y="1362220"/>
            <a:ext cx="553998" cy="3093085"/>
          </a:xfrm>
          <a:prstGeom prst="rect">
            <a:avLst/>
          </a:prstGeom>
          <a:noFill/>
        </p:spPr>
        <p:txBody>
          <a:bodyPr vert="eaVert" wrap="square" rtlCol="0">
            <a:spAutoFit/>
          </a:bodyPr>
          <a:lstStyle/>
          <a:p>
            <a:r>
              <a:rPr lang="zh-CN" altLang="en-US" sz="24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楼宇管理页面</a:t>
            </a:r>
          </a:p>
        </p:txBody>
      </p:sp>
      <p:pic>
        <p:nvPicPr>
          <p:cNvPr id="2" name="图片 -2147482368"/>
          <p:cNvPicPr>
            <a:picLocks noChangeAspect="1"/>
          </p:cNvPicPr>
          <p:nvPr/>
        </p:nvPicPr>
        <p:blipFill>
          <a:blip r:embed="rId2"/>
          <a:stretch>
            <a:fillRect/>
          </a:stretch>
        </p:blipFill>
        <p:spPr>
          <a:xfrm>
            <a:off x="818253" y="785495"/>
            <a:ext cx="8081932" cy="366981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0-#ppt_w/2"/>
                                          </p:val>
                                        </p:tav>
                                        <p:tav tm="100000">
                                          <p:val>
                                            <p:strVal val="#ppt_x"/>
                                          </p:val>
                                        </p:tav>
                                      </p:tavLst>
                                    </p:anim>
                                    <p:anim calcmode="lin" valueType="num">
                                      <p:cBhvr additive="base">
                                        <p:cTn id="17" dur="1000" fill="hold"/>
                                        <p:tgtEl>
                                          <p:spTgt spid="9"/>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500"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strVal val="#ppt_w*0.70"/>
                                          </p:val>
                                        </p:tav>
                                        <p:tav tm="100000">
                                          <p:val>
                                            <p:strVal val="#ppt_w"/>
                                          </p:val>
                                        </p:tav>
                                      </p:tavLst>
                                    </p:anim>
                                    <p:anim calcmode="lin" valueType="num">
                                      <p:cBhvr>
                                        <p:cTn id="26" dur="500" fill="hold"/>
                                        <p:tgtEl>
                                          <p:spTgt spid="12"/>
                                        </p:tgtEl>
                                        <p:attrNameLst>
                                          <p:attrName>ppt_h</p:attrName>
                                        </p:attrNameLst>
                                      </p:cBhvr>
                                      <p:tavLst>
                                        <p:tav tm="0">
                                          <p:val>
                                            <p:strVal val="#ppt_h"/>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ssolv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ldLvl="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3674" y="266153"/>
            <a:ext cx="216028" cy="216000"/>
            <a:chOff x="1827622" y="1343919"/>
            <a:chExt cx="2304000" cy="2304000"/>
          </a:xfrm>
        </p:grpSpPr>
        <p:sp>
          <p:nvSpPr>
            <p:cNvPr id="5" name="椭圆 4"/>
            <p:cNvSpPr/>
            <p:nvPr/>
          </p:nvSpPr>
          <p:spPr>
            <a:xfrm>
              <a:off x="1827622" y="1343919"/>
              <a:ext cx="2304000" cy="2304000"/>
            </a:xfrm>
            <a:prstGeom prst="ellipse">
              <a:avLst/>
            </a:prstGeom>
            <a:gradFill flip="none" rotWithShape="1">
              <a:gsLst>
                <a:gs pos="100000">
                  <a:schemeClr val="tx1">
                    <a:lumMod val="85000"/>
                    <a:lumOff val="15000"/>
                  </a:schemeClr>
                </a:gs>
                <a:gs pos="0">
                  <a:schemeClr val="tx1">
                    <a:lumMod val="65000"/>
                    <a:lumOff val="35000"/>
                  </a:schemeClr>
                </a:gs>
              </a:gsLst>
              <a:path path="circle">
                <a:fillToRect l="100000" b="100000"/>
              </a:path>
              <a:tileRect t="-100000" r="-100000"/>
            </a:grad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6" name="椭圆 5"/>
            <p:cNvSpPr/>
            <p:nvPr/>
          </p:nvSpPr>
          <p:spPr>
            <a:xfrm>
              <a:off x="1877481" y="1393778"/>
              <a:ext cx="2204282" cy="2204282"/>
            </a:xfrm>
            <a:prstGeom prst="ellipse">
              <a:avLst/>
            </a:prstGeom>
            <a:gradFill flip="none" rotWithShape="1">
              <a:gsLst>
                <a:gs pos="0">
                  <a:srgbClr val="6CAE43"/>
                </a:gs>
                <a:gs pos="100000">
                  <a:srgbClr val="92D050"/>
                </a:gs>
              </a:gsLst>
              <a:path path="circle">
                <a:fillToRect l="100000" b="100000"/>
              </a:path>
              <a:tileRect t="-100000" r="-100000"/>
            </a:gradFill>
            <a:ln w="12700">
              <a:gradFill>
                <a:gsLst>
                  <a:gs pos="100000">
                    <a:srgbClr val="6CAE43"/>
                  </a:gs>
                  <a:gs pos="0">
                    <a:srgbClr val="92D050"/>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sp>
        <p:nvSpPr>
          <p:cNvPr id="7" name="TextBox 4"/>
          <p:cNvSpPr txBox="1"/>
          <p:nvPr/>
        </p:nvSpPr>
        <p:spPr>
          <a:xfrm>
            <a:off x="737076" y="235654"/>
            <a:ext cx="848360" cy="283845"/>
          </a:xfrm>
          <a:prstGeom prst="rect">
            <a:avLst/>
          </a:prstGeom>
          <a:noFill/>
        </p:spPr>
        <p:txBody>
          <a:bodyPr wrap="none" lIns="68580" tIns="34290" rIns="68580" bIns="34290" rtlCol="0">
            <a:spAutoFit/>
          </a:bodyPr>
          <a:lstStyle/>
          <a:p>
            <a:pPr defTabSz="685800"/>
            <a:r>
              <a:rPr lang="zh-CN" altLang="en-US" sz="1400" dirty="0">
                <a:solidFill>
                  <a:srgbClr val="6CAE43"/>
                </a:solidFill>
                <a:latin typeface="微软雅黑" panose="020B0503020204020204" pitchFamily="34" charset="-122"/>
                <a:ea typeface="微软雅黑" panose="020B0503020204020204" pitchFamily="34" charset="-122"/>
              </a:rPr>
              <a:t>项目展示</a:t>
            </a:r>
          </a:p>
        </p:txBody>
      </p:sp>
      <p:cxnSp>
        <p:nvCxnSpPr>
          <p:cNvPr id="8" name="直接连接符 7"/>
          <p:cNvCxnSpPr>
            <a:endCxn id="9" idx="11"/>
          </p:cNvCxnSpPr>
          <p:nvPr/>
        </p:nvCxnSpPr>
        <p:spPr>
          <a:xfrm flipV="1">
            <a:off x="435675" y="592988"/>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Freeform 6"/>
          <p:cNvSpPr>
            <a:spLocks noEditPoints="1"/>
          </p:cNvSpPr>
          <p:nvPr/>
        </p:nvSpPr>
        <p:spPr bwMode="auto">
          <a:xfrm>
            <a:off x="8460938" y="272353"/>
            <a:ext cx="319470" cy="32063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12" name="文本框 11"/>
          <p:cNvSpPr txBox="1"/>
          <p:nvPr/>
        </p:nvSpPr>
        <p:spPr>
          <a:xfrm>
            <a:off x="158676" y="1625469"/>
            <a:ext cx="553998" cy="3093085"/>
          </a:xfrm>
          <a:prstGeom prst="rect">
            <a:avLst/>
          </a:prstGeom>
          <a:noFill/>
        </p:spPr>
        <p:txBody>
          <a:bodyPr vert="eaVert" wrap="square" rtlCol="0">
            <a:spAutoFit/>
          </a:bodyPr>
          <a:lstStyle/>
          <a:p>
            <a:r>
              <a:rPr lang="zh-CN" altLang="en-US" sz="24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留言板页面</a:t>
            </a:r>
          </a:p>
        </p:txBody>
      </p:sp>
      <p:pic>
        <p:nvPicPr>
          <p:cNvPr id="2" name="图片 -2147482367"/>
          <p:cNvPicPr>
            <a:picLocks noChangeAspect="1"/>
          </p:cNvPicPr>
          <p:nvPr/>
        </p:nvPicPr>
        <p:blipFill>
          <a:blip r:embed="rId2"/>
          <a:stretch>
            <a:fillRect/>
          </a:stretch>
        </p:blipFill>
        <p:spPr>
          <a:xfrm>
            <a:off x="805603" y="857989"/>
            <a:ext cx="7974805" cy="369252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0-#ppt_w/2"/>
                                          </p:val>
                                        </p:tav>
                                        <p:tav tm="100000">
                                          <p:val>
                                            <p:strVal val="#ppt_x"/>
                                          </p:val>
                                        </p:tav>
                                      </p:tavLst>
                                    </p:anim>
                                    <p:anim calcmode="lin" valueType="num">
                                      <p:cBhvr additive="base">
                                        <p:cTn id="17" dur="1000" fill="hold"/>
                                        <p:tgtEl>
                                          <p:spTgt spid="9"/>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500"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strVal val="#ppt_w*0.70"/>
                                          </p:val>
                                        </p:tav>
                                        <p:tav tm="100000">
                                          <p:val>
                                            <p:strVal val="#ppt_w"/>
                                          </p:val>
                                        </p:tav>
                                      </p:tavLst>
                                    </p:anim>
                                    <p:anim calcmode="lin" valueType="num">
                                      <p:cBhvr>
                                        <p:cTn id="26" dur="500" fill="hold"/>
                                        <p:tgtEl>
                                          <p:spTgt spid="12"/>
                                        </p:tgtEl>
                                        <p:attrNameLst>
                                          <p:attrName>ppt_h</p:attrName>
                                        </p:attrNameLst>
                                      </p:cBhvr>
                                      <p:tavLst>
                                        <p:tav tm="0">
                                          <p:val>
                                            <p:strVal val="#ppt_h"/>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ssolv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ldLvl="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4965339"/>
            <a:ext cx="9150394" cy="174193"/>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文本框 13"/>
          <p:cNvSpPr txBox="1">
            <a:spLocks noChangeArrowheads="1"/>
          </p:cNvSpPr>
          <p:nvPr/>
        </p:nvSpPr>
        <p:spPr bwMode="auto">
          <a:xfrm>
            <a:off x="2002527" y="2722829"/>
            <a:ext cx="489140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l">
              <a:lnSpc>
                <a:spcPct val="100000"/>
              </a:lnSpc>
              <a:spcBef>
                <a:spcPct val="0"/>
              </a:spcBef>
              <a:buNone/>
            </a:pPr>
            <a:r>
              <a:rPr lang="en-US" altLang="zh-CN" sz="1800" dirty="0">
                <a:solidFill>
                  <a:srgbClr val="242B33"/>
                </a:solidFill>
                <a:latin typeface="微软雅黑" panose="020B0503020204020204" pitchFamily="34" charset="-122"/>
                <a:ea typeface="微软雅黑" panose="020B0503020204020204" pitchFamily="34" charset="-122"/>
              </a:rPr>
              <a:t>Thank you for your criticism and correction</a:t>
            </a:r>
          </a:p>
        </p:txBody>
      </p:sp>
      <p:sp>
        <p:nvSpPr>
          <p:cNvPr id="23" name="文本框 14"/>
          <p:cNvSpPr txBox="1">
            <a:spLocks noChangeArrowheads="1"/>
          </p:cNvSpPr>
          <p:nvPr/>
        </p:nvSpPr>
        <p:spPr bwMode="auto">
          <a:xfrm>
            <a:off x="2186813" y="3932483"/>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800" dirty="0">
                <a:solidFill>
                  <a:srgbClr val="242B33"/>
                </a:solidFill>
                <a:latin typeface="微软雅黑" panose="020B0503020204020204" pitchFamily="34" charset="-122"/>
                <a:ea typeface="微软雅黑" panose="020B0503020204020204" pitchFamily="34" charset="-122"/>
              </a:rPr>
              <a:t>答辩人：张天宝</a:t>
            </a:r>
          </a:p>
        </p:txBody>
      </p:sp>
      <p:sp>
        <p:nvSpPr>
          <p:cNvPr id="24" name="文本框 15"/>
          <p:cNvSpPr txBox="1">
            <a:spLocks noChangeArrowheads="1"/>
          </p:cNvSpPr>
          <p:nvPr/>
        </p:nvSpPr>
        <p:spPr bwMode="auto">
          <a:xfrm>
            <a:off x="2400325" y="1741463"/>
            <a:ext cx="429768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5400" b="1" dirty="0">
                <a:solidFill>
                  <a:srgbClr val="242B33"/>
                </a:solidFill>
                <a:latin typeface="微软雅黑" panose="020B0503020204020204" pitchFamily="34" charset="-122"/>
                <a:ea typeface="微软雅黑" panose="020B0503020204020204" pitchFamily="34" charset="-122"/>
              </a:rPr>
              <a:t>感谢批评指正</a:t>
            </a:r>
          </a:p>
        </p:txBody>
      </p:sp>
      <p:sp>
        <p:nvSpPr>
          <p:cNvPr id="25" name="文本框 14"/>
          <p:cNvSpPr txBox="1">
            <a:spLocks noChangeArrowheads="1"/>
          </p:cNvSpPr>
          <p:nvPr/>
        </p:nvSpPr>
        <p:spPr bwMode="auto">
          <a:xfrm>
            <a:off x="5223703" y="3932483"/>
            <a:ext cx="15544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800" dirty="0">
                <a:solidFill>
                  <a:srgbClr val="242B33"/>
                </a:solidFill>
                <a:latin typeface="微软雅黑" panose="020B0503020204020204" pitchFamily="34" charset="-122"/>
                <a:ea typeface="微软雅黑" panose="020B0503020204020204" pitchFamily="34" charset="-122"/>
              </a:rPr>
              <a:t>导师：孟宪伟</a:t>
            </a:r>
          </a:p>
        </p:txBody>
      </p:sp>
      <p:sp>
        <p:nvSpPr>
          <p:cNvPr id="26" name="圆角矩形 25"/>
          <p:cNvSpPr/>
          <p:nvPr/>
        </p:nvSpPr>
        <p:spPr>
          <a:xfrm>
            <a:off x="2353349" y="3330448"/>
            <a:ext cx="4391725" cy="431915"/>
          </a:xfrm>
          <a:prstGeom prst="roundRect">
            <a:avLst/>
          </a:prstGeom>
          <a:solidFill>
            <a:srgbClr val="6CAE43"/>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sz="1100">
              <a:latin typeface="微软雅黑" panose="020B0503020204020204" pitchFamily="34" charset="-122"/>
              <a:ea typeface="微软雅黑" panose="020B0503020204020204" pitchFamily="34" charset="-122"/>
            </a:endParaRPr>
          </a:p>
        </p:txBody>
      </p:sp>
      <p:sp>
        <p:nvSpPr>
          <p:cNvPr id="27" name="TextBox 23"/>
          <p:cNvSpPr txBox="1"/>
          <p:nvPr/>
        </p:nvSpPr>
        <p:spPr>
          <a:xfrm>
            <a:off x="3416475" y="3338867"/>
            <a:ext cx="2080260" cy="397510"/>
          </a:xfrm>
          <a:prstGeom prst="rect">
            <a:avLst/>
          </a:prstGeom>
          <a:noFill/>
        </p:spPr>
        <p:txBody>
          <a:bodyPr wrap="none" lIns="91413" tIns="45706" rIns="91413" bIns="45706" rtlCol="0">
            <a:spAutoFit/>
          </a:bodyPr>
          <a:lstStyle/>
          <a:p>
            <a:r>
              <a:rPr lang="zh-CN" altLang="en-US" sz="2000" dirty="0">
                <a:solidFill>
                  <a:schemeClr val="bg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rPr>
              <a:t>辽</a:t>
            </a:r>
            <a:r>
              <a:rPr lang="en-US" altLang="zh-CN" sz="2000" dirty="0">
                <a:solidFill>
                  <a:schemeClr val="bg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000" dirty="0">
                <a:solidFill>
                  <a:schemeClr val="bg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rPr>
              <a:t>宁</a:t>
            </a:r>
            <a:r>
              <a:rPr lang="en-US" altLang="zh-CN" sz="2000" dirty="0">
                <a:solidFill>
                  <a:schemeClr val="bg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000" dirty="0">
                <a:solidFill>
                  <a:schemeClr val="bg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rPr>
              <a:t>科</a:t>
            </a:r>
            <a:r>
              <a:rPr lang="en-US" altLang="zh-CN" sz="2000" dirty="0">
                <a:solidFill>
                  <a:schemeClr val="bg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000" dirty="0">
                <a:solidFill>
                  <a:schemeClr val="bg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rPr>
              <a:t>技</a:t>
            </a:r>
            <a:r>
              <a:rPr lang="en-US" altLang="zh-CN" sz="2000" dirty="0">
                <a:solidFill>
                  <a:schemeClr val="bg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000" dirty="0">
                <a:solidFill>
                  <a:schemeClr val="bg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rPr>
              <a:t>学</a:t>
            </a:r>
            <a:r>
              <a:rPr lang="en-US" altLang="zh-CN" sz="2000" dirty="0">
                <a:solidFill>
                  <a:schemeClr val="bg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000" dirty="0">
                <a:solidFill>
                  <a:schemeClr val="bg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rPr>
              <a:t>院</a:t>
            </a:r>
          </a:p>
        </p:txBody>
      </p:sp>
      <p:grpSp>
        <p:nvGrpSpPr>
          <p:cNvPr id="28" name="Group 91"/>
          <p:cNvGrpSpPr/>
          <p:nvPr/>
        </p:nvGrpSpPr>
        <p:grpSpPr bwMode="auto">
          <a:xfrm>
            <a:off x="2364063" y="3345967"/>
            <a:ext cx="390552" cy="509378"/>
            <a:chOff x="936" y="1480"/>
            <a:chExt cx="1589" cy="2073"/>
          </a:xfrm>
        </p:grpSpPr>
        <p:grpSp>
          <p:nvGrpSpPr>
            <p:cNvPr id="29" name="组合 33"/>
            <p:cNvGrpSpPr/>
            <p:nvPr/>
          </p:nvGrpSpPr>
          <p:grpSpPr bwMode="auto">
            <a:xfrm>
              <a:off x="985" y="1584"/>
              <a:ext cx="1441" cy="1969"/>
              <a:chOff x="1754168" y="3653262"/>
              <a:chExt cx="1857599" cy="2542022"/>
            </a:xfrm>
          </p:grpSpPr>
          <p:sp>
            <p:nvSpPr>
              <p:cNvPr id="34" name="椭圆 33"/>
              <p:cNvSpPr/>
              <p:nvPr/>
            </p:nvSpPr>
            <p:spPr>
              <a:xfrm>
                <a:off x="1754168" y="3653262"/>
                <a:ext cx="1857599" cy="1857597"/>
              </a:xfrm>
              <a:prstGeom prst="ellipse">
                <a:avLst/>
              </a:prstGeom>
              <a:solidFill>
                <a:schemeClr val="tx1">
                  <a:lumMod val="50000"/>
                  <a:lumOff val="50000"/>
                </a:schemeClr>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400" dirty="0">
                  <a:latin typeface="微软雅黑" panose="020B0503020204020204" pitchFamily="34" charset="-122"/>
                  <a:ea typeface="微软雅黑" panose="020B0503020204020204" pitchFamily="34" charset="-122"/>
                </a:endParaRPr>
              </a:p>
            </p:txBody>
          </p:sp>
          <p:sp>
            <p:nvSpPr>
              <p:cNvPr id="35" name="椭圆 34"/>
              <p:cNvSpPr/>
              <p:nvPr/>
            </p:nvSpPr>
            <p:spPr>
              <a:xfrm>
                <a:off x="1911556" y="3810650"/>
                <a:ext cx="1542822" cy="1542820"/>
              </a:xfrm>
              <a:prstGeom prst="ellipse">
                <a:avLst/>
              </a:prstGeom>
              <a:solidFill>
                <a:srgbClr val="C20100"/>
              </a:soli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latin typeface="微软雅黑" panose="020B0503020204020204" pitchFamily="34" charset="-122"/>
                  <a:ea typeface="微软雅黑" panose="020B0503020204020204" pitchFamily="34" charset="-122"/>
                </a:endParaRPr>
              </a:p>
            </p:txBody>
          </p:sp>
          <p:sp>
            <p:nvSpPr>
              <p:cNvPr id="36" name="椭圆 35"/>
              <p:cNvSpPr/>
              <p:nvPr/>
            </p:nvSpPr>
            <p:spPr>
              <a:xfrm>
                <a:off x="1890879" y="3789973"/>
                <a:ext cx="1584176" cy="1584174"/>
              </a:xfrm>
              <a:prstGeom prst="ellipse">
                <a:avLst/>
              </a:prstGeom>
              <a:solidFill>
                <a:srgbClr val="6CAE43"/>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400" dirty="0">
                  <a:solidFill>
                    <a:srgbClr val="0087CF"/>
                  </a:solidFill>
                  <a:latin typeface="微软雅黑" panose="020B0503020204020204" pitchFamily="34" charset="-122"/>
                  <a:ea typeface="微软雅黑" panose="020B0503020204020204" pitchFamily="34" charset="-122"/>
                </a:endParaRPr>
              </a:p>
            </p:txBody>
          </p:sp>
          <p:sp>
            <p:nvSpPr>
              <p:cNvPr id="37" name="矩形 36"/>
              <p:cNvSpPr/>
              <p:nvPr/>
            </p:nvSpPr>
            <p:spPr>
              <a:xfrm>
                <a:off x="2196990" y="4093184"/>
                <a:ext cx="968881" cy="2102100"/>
              </a:xfrm>
              <a:prstGeom prst="rect">
                <a:avLst/>
              </a:prstGeom>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000">
                  <a:solidFill>
                    <a:srgbClr val="CA0098"/>
                  </a:solidFill>
                  <a:latin typeface="微软雅黑" panose="020B0503020204020204" pitchFamily="34" charset="-122"/>
                  <a:ea typeface="微软雅黑" panose="020B0503020204020204" pitchFamily="34" charset="-122"/>
                </a:endParaRPr>
              </a:p>
            </p:txBody>
          </p:sp>
        </p:grpSp>
        <p:grpSp>
          <p:nvGrpSpPr>
            <p:cNvPr id="30" name="组合 4"/>
            <p:cNvGrpSpPr/>
            <p:nvPr/>
          </p:nvGrpSpPr>
          <p:grpSpPr bwMode="auto">
            <a:xfrm>
              <a:off x="936" y="1480"/>
              <a:ext cx="1589" cy="1588"/>
              <a:chOff x="3733576" y="3930057"/>
              <a:chExt cx="1801556" cy="1800152"/>
            </a:xfrm>
          </p:grpSpPr>
          <p:sp>
            <p:nvSpPr>
              <p:cNvPr id="31" name="椭圆 30"/>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solidFill>
                    <a:prstClr val="white"/>
                  </a:solidFill>
                  <a:latin typeface="微软雅黑" panose="020B0503020204020204" pitchFamily="34" charset="-122"/>
                  <a:ea typeface="微软雅黑" panose="020B0503020204020204" pitchFamily="34" charset="-122"/>
                </a:endParaRPr>
              </a:p>
            </p:txBody>
          </p:sp>
          <p:sp>
            <p:nvSpPr>
              <p:cNvPr id="32" name="任意多边形 6"/>
              <p:cNvSpPr/>
              <p:nvPr/>
            </p:nvSpPr>
            <p:spPr>
              <a:xfrm>
                <a:off x="3734710" y="3930057"/>
                <a:ext cx="1800422" cy="1800152"/>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solidFill>
                    <a:prstClr val="white"/>
                  </a:solidFill>
                  <a:latin typeface="微软雅黑" panose="020B0503020204020204" pitchFamily="34" charset="-122"/>
                  <a:ea typeface="微软雅黑" panose="020B0503020204020204" pitchFamily="34" charset="-122"/>
                </a:endParaRPr>
              </a:p>
            </p:txBody>
          </p:sp>
          <p:sp>
            <p:nvSpPr>
              <p:cNvPr id="33"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solidFill>
                    <a:prstClr val="white"/>
                  </a:solidFill>
                  <a:latin typeface="微软雅黑" panose="020B0503020204020204" pitchFamily="34" charset="-122"/>
                  <a:ea typeface="微软雅黑" panose="020B0503020204020204" pitchFamily="34" charset="-122"/>
                </a:endParaRPr>
              </a:p>
            </p:txBody>
          </p:sp>
        </p:grpSp>
      </p:grpSp>
      <p:grpSp>
        <p:nvGrpSpPr>
          <p:cNvPr id="3" name="组合 2"/>
          <p:cNvGrpSpPr/>
          <p:nvPr/>
        </p:nvGrpSpPr>
        <p:grpSpPr>
          <a:xfrm>
            <a:off x="3483610" y="0"/>
            <a:ext cx="1788160" cy="1788160"/>
            <a:chOff x="5217" y="148"/>
            <a:chExt cx="2816" cy="2816"/>
          </a:xfrm>
        </p:grpSpPr>
        <p:grpSp>
          <p:nvGrpSpPr>
            <p:cNvPr id="11" name="组合 10"/>
            <p:cNvGrpSpPr/>
            <p:nvPr/>
          </p:nvGrpSpPr>
          <p:grpSpPr>
            <a:xfrm>
              <a:off x="5217" y="148"/>
              <a:ext cx="2816" cy="2816"/>
              <a:chOff x="4240335" y="3008435"/>
              <a:chExt cx="3711332" cy="3711332"/>
            </a:xfrm>
          </p:grpSpPr>
          <p:sp>
            <p:nvSpPr>
              <p:cNvPr id="12" name="椭圆 11"/>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13" name="组合 12"/>
              <p:cNvGrpSpPr/>
              <p:nvPr/>
            </p:nvGrpSpPr>
            <p:grpSpPr>
              <a:xfrm>
                <a:off x="4710169" y="3478269"/>
                <a:ext cx="2771663" cy="2771663"/>
                <a:chOff x="2193191" y="1899415"/>
                <a:chExt cx="2421376" cy="2421376"/>
              </a:xfrm>
              <a:effectLst/>
            </p:grpSpPr>
            <p:sp>
              <p:nvSpPr>
                <p:cNvPr id="14" name="椭圆 13"/>
                <p:cNvSpPr/>
                <p:nvPr/>
              </p:nvSpPr>
              <p:spPr>
                <a:xfrm>
                  <a:off x="2193191" y="1899415"/>
                  <a:ext cx="2421376" cy="2421376"/>
                </a:xfrm>
                <a:prstGeom prst="ellipse">
                  <a:avLst/>
                </a:prstGeom>
                <a:solidFill>
                  <a:srgbClr val="6CAE4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15" name="椭圆 14"/>
                <p:cNvSpPr/>
                <p:nvPr/>
              </p:nvSpPr>
              <p:spPr>
                <a:xfrm>
                  <a:off x="2345502" y="2051726"/>
                  <a:ext cx="2116756" cy="2116756"/>
                </a:xfrm>
                <a:prstGeom prst="ellipse">
                  <a:avLst/>
                </a:prstGeom>
                <a:solidFill>
                  <a:schemeClr val="bg1">
                    <a:lumMod val="95000"/>
                  </a:schemeClr>
                </a:solidFill>
                <a:ln w="50800">
                  <a:noFill/>
                </a:ln>
                <a:effectLst>
                  <a:outerShdw blurRad="152400" dist="63500" dir="2700000" algn="tl" rotWithShape="0">
                    <a:schemeClr val="accent3">
                      <a:lumMod val="50000"/>
                      <a:alpha val="64000"/>
                    </a:scheme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8" y="719"/>
              <a:ext cx="1674" cy="1674"/>
            </a:xfrm>
            <a:prstGeom prst="ellipse">
              <a:avLst/>
            </a:prstGeom>
          </p:spPr>
        </p:pic>
      </p:gr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24"/>
                                        </p:tgtEl>
                                        <p:attrNameLst>
                                          <p:attrName>style.visibility</p:attrName>
                                        </p:attrNameLst>
                                      </p:cBhvr>
                                      <p:to>
                                        <p:strVal val="visible"/>
                                      </p:to>
                                    </p:set>
                                    <p:set>
                                      <p:cBhvr>
                                        <p:cTn id="17" dur="455" fill="hold">
                                          <p:stCondLst>
                                            <p:cond delay="0"/>
                                          </p:stCondLst>
                                        </p:cTn>
                                        <p:tgtEl>
                                          <p:spTgt spid="24"/>
                                        </p:tgtEl>
                                        <p:attrNameLst>
                                          <p:attrName>style.rotation</p:attrName>
                                        </p:attrNameLst>
                                      </p:cBhvr>
                                      <p:to>
                                        <p:strVal val="-45.0"/>
                                      </p:to>
                                    </p:set>
                                    <p:anim calcmode="lin" valueType="num">
                                      <p:cBhvr>
                                        <p:cTn id="18" dur="455" fill="hold">
                                          <p:stCondLst>
                                            <p:cond delay="455"/>
                                          </p:stCondLst>
                                        </p:cTn>
                                        <p:tgtEl>
                                          <p:spTgt spid="24"/>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24"/>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24"/>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24"/>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iterate type="lt">
                                    <p:tmPct val="10000"/>
                                  </p:iterate>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childTnLst>
                          </p:cTn>
                        </p:par>
                        <p:par>
                          <p:cTn id="37" fill="hold">
                            <p:stCondLst>
                              <p:cond delay="2300"/>
                            </p:stCondLst>
                            <p:childTnLst>
                              <p:par>
                                <p:cTn id="38" presetID="10"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par>
                          <p:cTn id="41" fill="hold">
                            <p:stCondLst>
                              <p:cond delay="2800"/>
                            </p:stCondLst>
                            <p:childTnLst>
                              <p:par>
                                <p:cTn id="42" presetID="10" presetClass="entr" presetSubtype="0" fill="hold"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par>
                          <p:cTn id="45" fill="hold">
                            <p:stCondLst>
                              <p:cond delay="3300"/>
                            </p:stCondLst>
                            <p:childTnLst>
                              <p:par>
                                <p:cTn id="46" presetID="42" presetClass="path" presetSubtype="0" accel="50000" decel="50000" fill="hold" nodeType="afterEffect">
                                  <p:stCondLst>
                                    <p:cond delay="0"/>
                                  </p:stCondLst>
                                  <p:childTnLst>
                                    <p:animMotion origin="layout" path="M -1.38889E-6 -6.17284E-7 L 0.42031 0.00093 " pathEditMode="relative" rAng="0" ptsTypes="AA">
                                      <p:cBhvr>
                                        <p:cTn id="47" dur="2000" fill="hold"/>
                                        <p:tgtEl>
                                          <p:spTgt spid="28"/>
                                        </p:tgtEl>
                                        <p:attrNameLst>
                                          <p:attrName>ppt_x</p:attrName>
                                          <p:attrName>ppt_y</p:attrName>
                                        </p:attrNameLst>
                                      </p:cBhvr>
                                      <p:rCtr x="21007" y="31"/>
                                    </p:animMotion>
                                  </p:childTnLst>
                                </p:cTn>
                              </p:par>
                              <p:par>
                                <p:cTn id="48" presetID="22" presetClass="entr" presetSubtype="8" fill="hold" grpId="0" nodeType="withEffect">
                                  <p:stCondLst>
                                    <p:cond delay="400"/>
                                  </p:stCondLst>
                                  <p:childTnLst>
                                    <p:set>
                                      <p:cBhvr>
                                        <p:cTn id="49" dur="1" fill="hold">
                                          <p:stCondLst>
                                            <p:cond delay="0"/>
                                          </p:stCondLst>
                                        </p:cTn>
                                        <p:tgtEl>
                                          <p:spTgt spid="27"/>
                                        </p:tgtEl>
                                        <p:attrNameLst>
                                          <p:attrName>style.visibility</p:attrName>
                                        </p:attrNameLst>
                                      </p:cBhvr>
                                      <p:to>
                                        <p:strVal val="visible"/>
                                      </p:to>
                                    </p:set>
                                    <p:animEffect transition="in" filter="wipe(left)">
                                      <p:cBhvr>
                                        <p:cTn id="50" dur="1600"/>
                                        <p:tgtEl>
                                          <p:spTgt spid="27"/>
                                        </p:tgtEl>
                                      </p:cBhvr>
                                    </p:animEffect>
                                  </p:childTnLst>
                                </p:cTn>
                              </p:par>
                            </p:childTnLst>
                          </p:cTn>
                        </p:par>
                        <p:par>
                          <p:cTn id="51" fill="hold">
                            <p:stCondLst>
                              <p:cond delay="5300"/>
                            </p:stCondLst>
                            <p:childTnLst>
                              <p:par>
                                <p:cTn id="52" presetID="10" presetClass="exit" presetSubtype="0" fill="hold" nodeType="afterEffect">
                                  <p:stCondLst>
                                    <p:cond delay="0"/>
                                  </p:stCondLst>
                                  <p:childTnLst>
                                    <p:animEffect transition="out" filter="fade">
                                      <p:cBhvr>
                                        <p:cTn id="53" dur="500"/>
                                        <p:tgtEl>
                                          <p:spTgt spid="28"/>
                                        </p:tgtEl>
                                      </p:cBhvr>
                                    </p:animEffect>
                                    <p:set>
                                      <p:cBhvr>
                                        <p:cTn id="54"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p:bldP spid="23" grpId="0"/>
      <p:bldP spid="24" grpId="0"/>
      <p:bldP spid="25" grpId="0"/>
      <p:bldP spid="26" grpId="0" bldLvl="0" animBg="1"/>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672649" y="1010533"/>
            <a:ext cx="3499485" cy="3392557"/>
            <a:chOff x="5197" y="920"/>
            <a:chExt cx="3684" cy="4003"/>
          </a:xfrm>
        </p:grpSpPr>
        <p:sp>
          <p:nvSpPr>
            <p:cNvPr id="4" name="菱形 3"/>
            <p:cNvSpPr/>
            <p:nvPr/>
          </p:nvSpPr>
          <p:spPr>
            <a:xfrm>
              <a:off x="5335" y="1515"/>
              <a:ext cx="3408" cy="3408"/>
            </a:xfrm>
            <a:prstGeom prst="diamond">
              <a:avLst/>
            </a:prstGeom>
            <a:solidFill>
              <a:srgbClr val="6CAE43"/>
            </a:solidFill>
            <a:ln w="38100">
              <a:gradFill flip="none" rotWithShape="1">
                <a:gsLst>
                  <a:gs pos="0">
                    <a:schemeClr val="bg1">
                      <a:lumMod val="75000"/>
                    </a:schemeClr>
                  </a:gs>
                  <a:gs pos="100000">
                    <a:schemeClr val="bg1"/>
                  </a:gs>
                </a:gsLst>
                <a:lin ang="8100000" scaled="1"/>
                <a:tileRect/>
              </a:gra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菱形 4"/>
            <p:cNvSpPr/>
            <p:nvPr/>
          </p:nvSpPr>
          <p:spPr>
            <a:xfrm>
              <a:off x="5197" y="920"/>
              <a:ext cx="3684" cy="3684"/>
            </a:xfrm>
            <a:prstGeom prst="diamond">
              <a:avLst/>
            </a:prstGeom>
            <a:solidFill>
              <a:schemeClr val="bg1"/>
            </a:solidFill>
            <a:ln>
              <a:noFill/>
            </a:ln>
            <a:effectLst>
              <a:outerShdw blurRad="50800" dist="38100" dir="8100000" algn="tr" rotWithShape="0">
                <a:prstClr val="black">
                  <a:alpha val="40000"/>
                </a:prstClr>
              </a:outerShdw>
            </a:effectLst>
            <a:scene3d>
              <a:camera prst="orthographicFront"/>
              <a:lightRig rig="threePt" dir="t">
                <a:rot lat="0" lon="0" rev="4800000"/>
              </a:lightRig>
            </a:scene3d>
            <a:sp3d>
              <a:bevelT w="6350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文本框 5"/>
            <p:cNvSpPr txBox="1"/>
            <p:nvPr/>
          </p:nvSpPr>
          <p:spPr>
            <a:xfrm>
              <a:off x="6681" y="1750"/>
              <a:ext cx="1434" cy="435"/>
            </a:xfrm>
            <a:prstGeom prst="rect">
              <a:avLst/>
            </a:prstGeom>
            <a:noFill/>
          </p:spPr>
          <p:txBody>
            <a:bodyPr wrap="square" rtlCol="0">
              <a:spAutoFit/>
            </a:bodyPr>
            <a:lstStyle/>
            <a:p>
              <a:r>
                <a:rPr lang="en-US" altLang="zh-CN" sz="1800" dirty="0">
                  <a:solidFill>
                    <a:srgbClr val="6CAE43"/>
                  </a:solidFill>
                  <a:latin typeface="微软雅黑" panose="020B0503020204020204" pitchFamily="34" charset="-122"/>
                  <a:ea typeface="微软雅黑" panose="020B0503020204020204" pitchFamily="34" charset="-122"/>
                </a:rPr>
                <a:t>Part1</a:t>
              </a:r>
              <a:endParaRPr lang="zh-CN" altLang="en-US" sz="1800" dirty="0">
                <a:solidFill>
                  <a:srgbClr val="6CAE43"/>
                </a:solidFill>
                <a:latin typeface="微软雅黑" panose="020B0503020204020204" pitchFamily="34" charset="-122"/>
                <a:ea typeface="微软雅黑" panose="020B0503020204020204" pitchFamily="34" charset="-122"/>
              </a:endParaRPr>
            </a:p>
          </p:txBody>
        </p:sp>
        <p:sp>
          <p:nvSpPr>
            <p:cNvPr id="7" name="矩形 6"/>
            <p:cNvSpPr/>
            <p:nvPr/>
          </p:nvSpPr>
          <p:spPr>
            <a:xfrm>
              <a:off x="5455" y="2417"/>
              <a:ext cx="3368" cy="689"/>
            </a:xfrm>
            <a:prstGeom prst="rect">
              <a:avLst/>
            </a:prstGeom>
          </p:spPr>
          <p:txBody>
            <a:bodyPr wrap="square">
              <a:spAutoFit/>
            </a:bodyPr>
            <a:lstStyle/>
            <a:p>
              <a:pPr algn="l"/>
              <a:r>
                <a:rPr lang="zh-CN" altLang="en-US" sz="3200" b="1" dirty="0">
                  <a:solidFill>
                    <a:srgbClr val="6CAE43"/>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课题目的及意义</a:t>
              </a:r>
            </a:p>
          </p:txBody>
        </p:sp>
        <p:sp>
          <p:nvSpPr>
            <p:cNvPr id="8" name="KSO_Shape"/>
            <p:cNvSpPr/>
            <p:nvPr/>
          </p:nvSpPr>
          <p:spPr bwMode="auto">
            <a:xfrm>
              <a:off x="6881" y="3263"/>
              <a:ext cx="316" cy="633"/>
            </a:xfrm>
            <a:custGeom>
              <a:avLst/>
              <a:gdLst/>
              <a:ahLst/>
              <a:cxnLst/>
              <a:rect l="0" t="0" r="r" b="b"/>
              <a:pathLst>
                <a:path w="725488" h="1450976">
                  <a:moveTo>
                    <a:pt x="180975" y="543686"/>
                  </a:moveTo>
                  <a:lnTo>
                    <a:pt x="544513" y="543686"/>
                  </a:lnTo>
                  <a:lnTo>
                    <a:pt x="544513" y="785648"/>
                  </a:lnTo>
                  <a:lnTo>
                    <a:pt x="544248" y="794903"/>
                  </a:lnTo>
                  <a:lnTo>
                    <a:pt x="543187" y="804158"/>
                  </a:lnTo>
                  <a:lnTo>
                    <a:pt x="542392" y="813149"/>
                  </a:lnTo>
                  <a:lnTo>
                    <a:pt x="540536" y="822140"/>
                  </a:lnTo>
                  <a:lnTo>
                    <a:pt x="538679" y="830867"/>
                  </a:lnTo>
                  <a:lnTo>
                    <a:pt x="536293" y="839329"/>
                  </a:lnTo>
                  <a:lnTo>
                    <a:pt x="533111" y="847791"/>
                  </a:lnTo>
                  <a:lnTo>
                    <a:pt x="530194" y="856253"/>
                  </a:lnTo>
                  <a:lnTo>
                    <a:pt x="526482" y="864186"/>
                  </a:lnTo>
                  <a:lnTo>
                    <a:pt x="522504" y="871855"/>
                  </a:lnTo>
                  <a:lnTo>
                    <a:pt x="517997" y="879523"/>
                  </a:lnTo>
                  <a:lnTo>
                    <a:pt x="513224" y="886928"/>
                  </a:lnTo>
                  <a:lnTo>
                    <a:pt x="508186" y="893803"/>
                  </a:lnTo>
                  <a:lnTo>
                    <a:pt x="502882" y="900943"/>
                  </a:lnTo>
                  <a:lnTo>
                    <a:pt x="497049" y="907290"/>
                  </a:lnTo>
                  <a:lnTo>
                    <a:pt x="490950" y="913636"/>
                  </a:lnTo>
                  <a:lnTo>
                    <a:pt x="484851" y="919718"/>
                  </a:lnTo>
                  <a:lnTo>
                    <a:pt x="478222" y="925271"/>
                  </a:lnTo>
                  <a:lnTo>
                    <a:pt x="471328" y="930825"/>
                  </a:lnTo>
                  <a:lnTo>
                    <a:pt x="464169" y="935849"/>
                  </a:lnTo>
                  <a:lnTo>
                    <a:pt x="456744" y="940609"/>
                  </a:lnTo>
                  <a:lnTo>
                    <a:pt x="449054" y="944840"/>
                  </a:lnTo>
                  <a:lnTo>
                    <a:pt x="441630" y="949071"/>
                  </a:lnTo>
                  <a:lnTo>
                    <a:pt x="433145" y="952773"/>
                  </a:lnTo>
                  <a:lnTo>
                    <a:pt x="424925" y="955682"/>
                  </a:lnTo>
                  <a:lnTo>
                    <a:pt x="416705" y="958855"/>
                  </a:lnTo>
                  <a:lnTo>
                    <a:pt x="407954" y="961235"/>
                  </a:lnTo>
                  <a:lnTo>
                    <a:pt x="399204" y="963086"/>
                  </a:lnTo>
                  <a:lnTo>
                    <a:pt x="390188" y="964673"/>
                  </a:lnTo>
                  <a:lnTo>
                    <a:pt x="380908" y="965730"/>
                  </a:lnTo>
                  <a:lnTo>
                    <a:pt x="371892" y="966788"/>
                  </a:lnTo>
                  <a:lnTo>
                    <a:pt x="362612" y="966788"/>
                  </a:lnTo>
                  <a:lnTo>
                    <a:pt x="353331" y="966788"/>
                  </a:lnTo>
                  <a:lnTo>
                    <a:pt x="344050" y="965730"/>
                  </a:lnTo>
                  <a:lnTo>
                    <a:pt x="334770" y="964673"/>
                  </a:lnTo>
                  <a:lnTo>
                    <a:pt x="326019" y="963086"/>
                  </a:lnTo>
                  <a:lnTo>
                    <a:pt x="317269" y="961235"/>
                  </a:lnTo>
                  <a:lnTo>
                    <a:pt x="308518" y="958855"/>
                  </a:lnTo>
                  <a:lnTo>
                    <a:pt x="300033" y="955682"/>
                  </a:lnTo>
                  <a:lnTo>
                    <a:pt x="291813" y="952773"/>
                  </a:lnTo>
                  <a:lnTo>
                    <a:pt x="283858" y="949071"/>
                  </a:lnTo>
                  <a:lnTo>
                    <a:pt x="275903" y="944840"/>
                  </a:lnTo>
                  <a:lnTo>
                    <a:pt x="268214" y="940609"/>
                  </a:lnTo>
                  <a:lnTo>
                    <a:pt x="261054" y="935849"/>
                  </a:lnTo>
                  <a:lnTo>
                    <a:pt x="253895" y="930825"/>
                  </a:lnTo>
                  <a:lnTo>
                    <a:pt x="247001" y="925271"/>
                  </a:lnTo>
                  <a:lnTo>
                    <a:pt x="240372" y="919718"/>
                  </a:lnTo>
                  <a:lnTo>
                    <a:pt x="234008" y="913636"/>
                  </a:lnTo>
                  <a:lnTo>
                    <a:pt x="228174" y="907290"/>
                  </a:lnTo>
                  <a:lnTo>
                    <a:pt x="222341" y="900943"/>
                  </a:lnTo>
                  <a:lnTo>
                    <a:pt x="217037" y="893803"/>
                  </a:lnTo>
                  <a:lnTo>
                    <a:pt x="211999" y="886928"/>
                  </a:lnTo>
                  <a:lnTo>
                    <a:pt x="207226" y="879523"/>
                  </a:lnTo>
                  <a:lnTo>
                    <a:pt x="202984" y="871855"/>
                  </a:lnTo>
                  <a:lnTo>
                    <a:pt x="199006" y="864186"/>
                  </a:lnTo>
                  <a:lnTo>
                    <a:pt x="195294" y="856253"/>
                  </a:lnTo>
                  <a:lnTo>
                    <a:pt x="191847" y="847791"/>
                  </a:lnTo>
                  <a:lnTo>
                    <a:pt x="189195" y="839329"/>
                  </a:lnTo>
                  <a:lnTo>
                    <a:pt x="186809" y="830867"/>
                  </a:lnTo>
                  <a:lnTo>
                    <a:pt x="184422" y="822140"/>
                  </a:lnTo>
                  <a:lnTo>
                    <a:pt x="183097" y="813149"/>
                  </a:lnTo>
                  <a:lnTo>
                    <a:pt x="181771" y="804158"/>
                  </a:lnTo>
                  <a:lnTo>
                    <a:pt x="181240" y="794903"/>
                  </a:lnTo>
                  <a:lnTo>
                    <a:pt x="180975" y="785648"/>
                  </a:lnTo>
                  <a:lnTo>
                    <a:pt x="180975" y="543686"/>
                  </a:lnTo>
                  <a:close/>
                  <a:moveTo>
                    <a:pt x="60589" y="484188"/>
                  </a:moveTo>
                  <a:lnTo>
                    <a:pt x="66675" y="484453"/>
                  </a:lnTo>
                  <a:lnTo>
                    <a:pt x="72760" y="485510"/>
                  </a:lnTo>
                  <a:lnTo>
                    <a:pt x="78581" y="487096"/>
                  </a:lnTo>
                  <a:lnTo>
                    <a:pt x="84137" y="488947"/>
                  </a:lnTo>
                  <a:lnTo>
                    <a:pt x="89429" y="491591"/>
                  </a:lnTo>
                  <a:lnTo>
                    <a:pt x="94191" y="494499"/>
                  </a:lnTo>
                  <a:lnTo>
                    <a:pt x="99219" y="497935"/>
                  </a:lnTo>
                  <a:lnTo>
                    <a:pt x="103452" y="501901"/>
                  </a:lnTo>
                  <a:lnTo>
                    <a:pt x="107421" y="506131"/>
                  </a:lnTo>
                  <a:lnTo>
                    <a:pt x="110596" y="510889"/>
                  </a:lnTo>
                  <a:lnTo>
                    <a:pt x="113771" y="515912"/>
                  </a:lnTo>
                  <a:lnTo>
                    <a:pt x="116152" y="521200"/>
                  </a:lnTo>
                  <a:lnTo>
                    <a:pt x="118269" y="526487"/>
                  </a:lnTo>
                  <a:lnTo>
                    <a:pt x="119856" y="532303"/>
                  </a:lnTo>
                  <a:lnTo>
                    <a:pt x="120650" y="538383"/>
                  </a:lnTo>
                  <a:lnTo>
                    <a:pt x="121179" y="544464"/>
                  </a:lnTo>
                  <a:lnTo>
                    <a:pt x="121179" y="786095"/>
                  </a:lnTo>
                  <a:lnTo>
                    <a:pt x="121179" y="793233"/>
                  </a:lnTo>
                  <a:lnTo>
                    <a:pt x="121973" y="803807"/>
                  </a:lnTo>
                  <a:lnTo>
                    <a:pt x="123560" y="817554"/>
                  </a:lnTo>
                  <a:lnTo>
                    <a:pt x="124619" y="825750"/>
                  </a:lnTo>
                  <a:lnTo>
                    <a:pt x="126206" y="834209"/>
                  </a:lnTo>
                  <a:lnTo>
                    <a:pt x="128058" y="843462"/>
                  </a:lnTo>
                  <a:lnTo>
                    <a:pt x="130175" y="853244"/>
                  </a:lnTo>
                  <a:lnTo>
                    <a:pt x="132821" y="863290"/>
                  </a:lnTo>
                  <a:lnTo>
                    <a:pt x="136260" y="873600"/>
                  </a:lnTo>
                  <a:lnTo>
                    <a:pt x="139964" y="883910"/>
                  </a:lnTo>
                  <a:lnTo>
                    <a:pt x="144198" y="894485"/>
                  </a:lnTo>
                  <a:lnTo>
                    <a:pt x="149225" y="905588"/>
                  </a:lnTo>
                  <a:lnTo>
                    <a:pt x="154517" y="916163"/>
                  </a:lnTo>
                  <a:lnTo>
                    <a:pt x="160867" y="927002"/>
                  </a:lnTo>
                  <a:lnTo>
                    <a:pt x="164306" y="932289"/>
                  </a:lnTo>
                  <a:lnTo>
                    <a:pt x="167746" y="937577"/>
                  </a:lnTo>
                  <a:lnTo>
                    <a:pt x="171714" y="942864"/>
                  </a:lnTo>
                  <a:lnTo>
                    <a:pt x="175683" y="947887"/>
                  </a:lnTo>
                  <a:lnTo>
                    <a:pt x="179652" y="953174"/>
                  </a:lnTo>
                  <a:lnTo>
                    <a:pt x="184150" y="957933"/>
                  </a:lnTo>
                  <a:lnTo>
                    <a:pt x="188384" y="962956"/>
                  </a:lnTo>
                  <a:lnTo>
                    <a:pt x="193411" y="967714"/>
                  </a:lnTo>
                  <a:lnTo>
                    <a:pt x="198438" y="972209"/>
                  </a:lnTo>
                  <a:lnTo>
                    <a:pt x="203730" y="976967"/>
                  </a:lnTo>
                  <a:lnTo>
                    <a:pt x="209286" y="981197"/>
                  </a:lnTo>
                  <a:lnTo>
                    <a:pt x="214577" y="985427"/>
                  </a:lnTo>
                  <a:lnTo>
                    <a:pt x="220663" y="989657"/>
                  </a:lnTo>
                  <a:lnTo>
                    <a:pt x="226748" y="993622"/>
                  </a:lnTo>
                  <a:lnTo>
                    <a:pt x="233363" y="997323"/>
                  </a:lnTo>
                  <a:lnTo>
                    <a:pt x="239977" y="1001025"/>
                  </a:lnTo>
                  <a:lnTo>
                    <a:pt x="246857" y="1004461"/>
                  </a:lnTo>
                  <a:lnTo>
                    <a:pt x="254000" y="1007634"/>
                  </a:lnTo>
                  <a:lnTo>
                    <a:pt x="261673" y="1010542"/>
                  </a:lnTo>
                  <a:lnTo>
                    <a:pt x="269346" y="1013714"/>
                  </a:lnTo>
                  <a:lnTo>
                    <a:pt x="277019" y="1016093"/>
                  </a:lnTo>
                  <a:lnTo>
                    <a:pt x="285750" y="1018473"/>
                  </a:lnTo>
                  <a:lnTo>
                    <a:pt x="294217" y="1020852"/>
                  </a:lnTo>
                  <a:lnTo>
                    <a:pt x="302948" y="1022438"/>
                  </a:lnTo>
                  <a:lnTo>
                    <a:pt x="312209" y="1024024"/>
                  </a:lnTo>
                  <a:lnTo>
                    <a:pt x="321734" y="1025611"/>
                  </a:lnTo>
                  <a:lnTo>
                    <a:pt x="331523" y="1026404"/>
                  </a:lnTo>
                  <a:lnTo>
                    <a:pt x="341842" y="1027461"/>
                  </a:lnTo>
                  <a:lnTo>
                    <a:pt x="352161" y="1027726"/>
                  </a:lnTo>
                  <a:lnTo>
                    <a:pt x="362744" y="1027990"/>
                  </a:lnTo>
                  <a:lnTo>
                    <a:pt x="373857" y="1027726"/>
                  </a:lnTo>
                  <a:lnTo>
                    <a:pt x="384440" y="1027197"/>
                  </a:lnTo>
                  <a:lnTo>
                    <a:pt x="394759" y="1026404"/>
                  </a:lnTo>
                  <a:lnTo>
                    <a:pt x="404813" y="1025346"/>
                  </a:lnTo>
                  <a:lnTo>
                    <a:pt x="414602" y="1023760"/>
                  </a:lnTo>
                  <a:lnTo>
                    <a:pt x="424127" y="1022174"/>
                  </a:lnTo>
                  <a:lnTo>
                    <a:pt x="432859" y="1020059"/>
                  </a:lnTo>
                  <a:lnTo>
                    <a:pt x="441854" y="1017944"/>
                  </a:lnTo>
                  <a:lnTo>
                    <a:pt x="450321" y="1015565"/>
                  </a:lnTo>
                  <a:lnTo>
                    <a:pt x="458523" y="1012921"/>
                  </a:lnTo>
                  <a:lnTo>
                    <a:pt x="466196" y="1009749"/>
                  </a:lnTo>
                  <a:lnTo>
                    <a:pt x="473869" y="1006312"/>
                  </a:lnTo>
                  <a:lnTo>
                    <a:pt x="481013" y="1003140"/>
                  </a:lnTo>
                  <a:lnTo>
                    <a:pt x="488157" y="999438"/>
                  </a:lnTo>
                  <a:lnTo>
                    <a:pt x="494771" y="995473"/>
                  </a:lnTo>
                  <a:lnTo>
                    <a:pt x="501386" y="991507"/>
                  </a:lnTo>
                  <a:lnTo>
                    <a:pt x="507736" y="987278"/>
                  </a:lnTo>
                  <a:lnTo>
                    <a:pt x="513821" y="983048"/>
                  </a:lnTo>
                  <a:lnTo>
                    <a:pt x="519113" y="978289"/>
                  </a:lnTo>
                  <a:lnTo>
                    <a:pt x="524669" y="973795"/>
                  </a:lnTo>
                  <a:lnTo>
                    <a:pt x="530225" y="969036"/>
                  </a:lnTo>
                  <a:lnTo>
                    <a:pt x="534988" y="964013"/>
                  </a:lnTo>
                  <a:lnTo>
                    <a:pt x="540015" y="959255"/>
                  </a:lnTo>
                  <a:lnTo>
                    <a:pt x="544248" y="953967"/>
                  </a:lnTo>
                  <a:lnTo>
                    <a:pt x="548746" y="948944"/>
                  </a:lnTo>
                  <a:lnTo>
                    <a:pt x="552715" y="943657"/>
                  </a:lnTo>
                  <a:lnTo>
                    <a:pt x="556684" y="938105"/>
                  </a:lnTo>
                  <a:lnTo>
                    <a:pt x="560388" y="932554"/>
                  </a:lnTo>
                  <a:lnTo>
                    <a:pt x="564092" y="927266"/>
                  </a:lnTo>
                  <a:lnTo>
                    <a:pt x="567267" y="921715"/>
                  </a:lnTo>
                  <a:lnTo>
                    <a:pt x="573352" y="910876"/>
                  </a:lnTo>
                  <a:lnTo>
                    <a:pt x="578644" y="899772"/>
                  </a:lnTo>
                  <a:lnTo>
                    <a:pt x="583407" y="888404"/>
                  </a:lnTo>
                  <a:lnTo>
                    <a:pt x="587375" y="877830"/>
                  </a:lnTo>
                  <a:lnTo>
                    <a:pt x="591080" y="867255"/>
                  </a:lnTo>
                  <a:lnTo>
                    <a:pt x="594255" y="856416"/>
                  </a:lnTo>
                  <a:lnTo>
                    <a:pt x="596636" y="846899"/>
                  </a:lnTo>
                  <a:lnTo>
                    <a:pt x="598752" y="837117"/>
                  </a:lnTo>
                  <a:lnTo>
                    <a:pt x="600605" y="828129"/>
                  </a:lnTo>
                  <a:lnTo>
                    <a:pt x="601928" y="819934"/>
                  </a:lnTo>
                  <a:lnTo>
                    <a:pt x="602721" y="812267"/>
                  </a:lnTo>
                  <a:lnTo>
                    <a:pt x="604044" y="799577"/>
                  </a:lnTo>
                  <a:lnTo>
                    <a:pt x="604573" y="790853"/>
                  </a:lnTo>
                  <a:lnTo>
                    <a:pt x="604573" y="786095"/>
                  </a:lnTo>
                  <a:lnTo>
                    <a:pt x="604573" y="544464"/>
                  </a:lnTo>
                  <a:lnTo>
                    <a:pt x="604838" y="538383"/>
                  </a:lnTo>
                  <a:lnTo>
                    <a:pt x="605896" y="532303"/>
                  </a:lnTo>
                  <a:lnTo>
                    <a:pt x="607219" y="526487"/>
                  </a:lnTo>
                  <a:lnTo>
                    <a:pt x="609336" y="521200"/>
                  </a:lnTo>
                  <a:lnTo>
                    <a:pt x="611982" y="515912"/>
                  </a:lnTo>
                  <a:lnTo>
                    <a:pt x="614892" y="510889"/>
                  </a:lnTo>
                  <a:lnTo>
                    <a:pt x="618332" y="506131"/>
                  </a:lnTo>
                  <a:lnTo>
                    <a:pt x="622300" y="501901"/>
                  </a:lnTo>
                  <a:lnTo>
                    <a:pt x="626534" y="497935"/>
                  </a:lnTo>
                  <a:lnTo>
                    <a:pt x="631296" y="494499"/>
                  </a:lnTo>
                  <a:lnTo>
                    <a:pt x="636323" y="491591"/>
                  </a:lnTo>
                  <a:lnTo>
                    <a:pt x="641350" y="488947"/>
                  </a:lnTo>
                  <a:lnTo>
                    <a:pt x="646907" y="487096"/>
                  </a:lnTo>
                  <a:lnTo>
                    <a:pt x="652992" y="485510"/>
                  </a:lnTo>
                  <a:lnTo>
                    <a:pt x="658813" y="484453"/>
                  </a:lnTo>
                  <a:lnTo>
                    <a:pt x="664898" y="484188"/>
                  </a:lnTo>
                  <a:lnTo>
                    <a:pt x="671248" y="484453"/>
                  </a:lnTo>
                  <a:lnTo>
                    <a:pt x="677069" y="485510"/>
                  </a:lnTo>
                  <a:lnTo>
                    <a:pt x="682890" y="487096"/>
                  </a:lnTo>
                  <a:lnTo>
                    <a:pt x="688711" y="488947"/>
                  </a:lnTo>
                  <a:lnTo>
                    <a:pt x="694003" y="491591"/>
                  </a:lnTo>
                  <a:lnTo>
                    <a:pt x="698765" y="494499"/>
                  </a:lnTo>
                  <a:lnTo>
                    <a:pt x="703528" y="497935"/>
                  </a:lnTo>
                  <a:lnTo>
                    <a:pt x="708026" y="501901"/>
                  </a:lnTo>
                  <a:lnTo>
                    <a:pt x="711994" y="506131"/>
                  </a:lnTo>
                  <a:lnTo>
                    <a:pt x="715169" y="510889"/>
                  </a:lnTo>
                  <a:lnTo>
                    <a:pt x="718344" y="515912"/>
                  </a:lnTo>
                  <a:lnTo>
                    <a:pt x="720726" y="521200"/>
                  </a:lnTo>
                  <a:lnTo>
                    <a:pt x="722842" y="526487"/>
                  </a:lnTo>
                  <a:lnTo>
                    <a:pt x="724430" y="532303"/>
                  </a:lnTo>
                  <a:lnTo>
                    <a:pt x="725223" y="538383"/>
                  </a:lnTo>
                  <a:lnTo>
                    <a:pt x="725488" y="544464"/>
                  </a:lnTo>
                  <a:lnTo>
                    <a:pt x="725488" y="786095"/>
                  </a:lnTo>
                  <a:lnTo>
                    <a:pt x="725223" y="797462"/>
                  </a:lnTo>
                  <a:lnTo>
                    <a:pt x="724694" y="809095"/>
                  </a:lnTo>
                  <a:lnTo>
                    <a:pt x="723636" y="821255"/>
                  </a:lnTo>
                  <a:lnTo>
                    <a:pt x="722313" y="833681"/>
                  </a:lnTo>
                  <a:lnTo>
                    <a:pt x="720461" y="846370"/>
                  </a:lnTo>
                  <a:lnTo>
                    <a:pt x="718080" y="859853"/>
                  </a:lnTo>
                  <a:lnTo>
                    <a:pt x="714905" y="873336"/>
                  </a:lnTo>
                  <a:lnTo>
                    <a:pt x="711465" y="886554"/>
                  </a:lnTo>
                  <a:lnTo>
                    <a:pt x="707496" y="900830"/>
                  </a:lnTo>
                  <a:lnTo>
                    <a:pt x="702998" y="914312"/>
                  </a:lnTo>
                  <a:lnTo>
                    <a:pt x="698236" y="928324"/>
                  </a:lnTo>
                  <a:lnTo>
                    <a:pt x="692415" y="942335"/>
                  </a:lnTo>
                  <a:lnTo>
                    <a:pt x="686065" y="956347"/>
                  </a:lnTo>
                  <a:lnTo>
                    <a:pt x="679186" y="970094"/>
                  </a:lnTo>
                  <a:lnTo>
                    <a:pt x="671513" y="983841"/>
                  </a:lnTo>
                  <a:lnTo>
                    <a:pt x="663311" y="997323"/>
                  </a:lnTo>
                  <a:lnTo>
                    <a:pt x="658813" y="1003933"/>
                  </a:lnTo>
                  <a:lnTo>
                    <a:pt x="654315" y="1010542"/>
                  </a:lnTo>
                  <a:lnTo>
                    <a:pt x="649552" y="1017151"/>
                  </a:lnTo>
                  <a:lnTo>
                    <a:pt x="644525" y="1023496"/>
                  </a:lnTo>
                  <a:lnTo>
                    <a:pt x="639498" y="1029841"/>
                  </a:lnTo>
                  <a:lnTo>
                    <a:pt x="634207" y="1035921"/>
                  </a:lnTo>
                  <a:lnTo>
                    <a:pt x="628650" y="1042001"/>
                  </a:lnTo>
                  <a:lnTo>
                    <a:pt x="623094" y="1048082"/>
                  </a:lnTo>
                  <a:lnTo>
                    <a:pt x="617009" y="1054162"/>
                  </a:lnTo>
                  <a:lnTo>
                    <a:pt x="610923" y="1059978"/>
                  </a:lnTo>
                  <a:lnTo>
                    <a:pt x="604838" y="1065530"/>
                  </a:lnTo>
                  <a:lnTo>
                    <a:pt x="598488" y="1071082"/>
                  </a:lnTo>
                  <a:lnTo>
                    <a:pt x="591873" y="1076369"/>
                  </a:lnTo>
                  <a:lnTo>
                    <a:pt x="584730" y="1081656"/>
                  </a:lnTo>
                  <a:lnTo>
                    <a:pt x="577850" y="1086944"/>
                  </a:lnTo>
                  <a:lnTo>
                    <a:pt x="570442" y="1091702"/>
                  </a:lnTo>
                  <a:lnTo>
                    <a:pt x="563034" y="1096461"/>
                  </a:lnTo>
                  <a:lnTo>
                    <a:pt x="555096" y="1101219"/>
                  </a:lnTo>
                  <a:lnTo>
                    <a:pt x="547159" y="1105714"/>
                  </a:lnTo>
                  <a:lnTo>
                    <a:pt x="538957" y="1109944"/>
                  </a:lnTo>
                  <a:lnTo>
                    <a:pt x="530755" y="1113909"/>
                  </a:lnTo>
                  <a:lnTo>
                    <a:pt x="522288" y="1117875"/>
                  </a:lnTo>
                  <a:lnTo>
                    <a:pt x="513292" y="1121576"/>
                  </a:lnTo>
                  <a:lnTo>
                    <a:pt x="504296" y="1125277"/>
                  </a:lnTo>
                  <a:lnTo>
                    <a:pt x="495036" y="1128185"/>
                  </a:lnTo>
                  <a:lnTo>
                    <a:pt x="485246" y="1131357"/>
                  </a:lnTo>
                  <a:lnTo>
                    <a:pt x="475721" y="1134001"/>
                  </a:lnTo>
                  <a:lnTo>
                    <a:pt x="465932" y="1136909"/>
                  </a:lnTo>
                  <a:lnTo>
                    <a:pt x="455613" y="1139288"/>
                  </a:lnTo>
                  <a:lnTo>
                    <a:pt x="445029" y="1141139"/>
                  </a:lnTo>
                  <a:lnTo>
                    <a:pt x="434182" y="1142989"/>
                  </a:lnTo>
                  <a:lnTo>
                    <a:pt x="423069" y="1144840"/>
                  </a:lnTo>
                  <a:lnTo>
                    <a:pt x="423069" y="1329896"/>
                  </a:lnTo>
                  <a:lnTo>
                    <a:pt x="664898" y="1329896"/>
                  </a:lnTo>
                  <a:lnTo>
                    <a:pt x="671248" y="1330161"/>
                  </a:lnTo>
                  <a:lnTo>
                    <a:pt x="677069" y="1331218"/>
                  </a:lnTo>
                  <a:lnTo>
                    <a:pt x="682890" y="1332540"/>
                  </a:lnTo>
                  <a:lnTo>
                    <a:pt x="688711" y="1334919"/>
                  </a:lnTo>
                  <a:lnTo>
                    <a:pt x="694003" y="1337299"/>
                  </a:lnTo>
                  <a:lnTo>
                    <a:pt x="698765" y="1340207"/>
                  </a:lnTo>
                  <a:lnTo>
                    <a:pt x="703528" y="1343643"/>
                  </a:lnTo>
                  <a:lnTo>
                    <a:pt x="708026" y="1347609"/>
                  </a:lnTo>
                  <a:lnTo>
                    <a:pt x="711994" y="1351839"/>
                  </a:lnTo>
                  <a:lnTo>
                    <a:pt x="715169" y="1356862"/>
                  </a:lnTo>
                  <a:lnTo>
                    <a:pt x="718344" y="1361620"/>
                  </a:lnTo>
                  <a:lnTo>
                    <a:pt x="720726" y="1366908"/>
                  </a:lnTo>
                  <a:lnTo>
                    <a:pt x="722842" y="1372195"/>
                  </a:lnTo>
                  <a:lnTo>
                    <a:pt x="724430" y="1378011"/>
                  </a:lnTo>
                  <a:lnTo>
                    <a:pt x="725223" y="1384092"/>
                  </a:lnTo>
                  <a:lnTo>
                    <a:pt x="725488" y="1390172"/>
                  </a:lnTo>
                  <a:lnTo>
                    <a:pt x="725223" y="1396517"/>
                  </a:lnTo>
                  <a:lnTo>
                    <a:pt x="724430" y="1402333"/>
                  </a:lnTo>
                  <a:lnTo>
                    <a:pt x="722842" y="1408149"/>
                  </a:lnTo>
                  <a:lnTo>
                    <a:pt x="720726" y="1413965"/>
                  </a:lnTo>
                  <a:lnTo>
                    <a:pt x="718344" y="1419252"/>
                  </a:lnTo>
                  <a:lnTo>
                    <a:pt x="715169" y="1424011"/>
                  </a:lnTo>
                  <a:lnTo>
                    <a:pt x="711994" y="1429034"/>
                  </a:lnTo>
                  <a:lnTo>
                    <a:pt x="708026" y="1433264"/>
                  </a:lnTo>
                  <a:lnTo>
                    <a:pt x="703528" y="1436965"/>
                  </a:lnTo>
                  <a:lnTo>
                    <a:pt x="698765" y="1440402"/>
                  </a:lnTo>
                  <a:lnTo>
                    <a:pt x="694003" y="1443574"/>
                  </a:lnTo>
                  <a:lnTo>
                    <a:pt x="688711" y="1445953"/>
                  </a:lnTo>
                  <a:lnTo>
                    <a:pt x="682890" y="1448068"/>
                  </a:lnTo>
                  <a:lnTo>
                    <a:pt x="677069" y="1449654"/>
                  </a:lnTo>
                  <a:lnTo>
                    <a:pt x="671248" y="1450447"/>
                  </a:lnTo>
                  <a:lnTo>
                    <a:pt x="664898" y="1450976"/>
                  </a:lnTo>
                  <a:lnTo>
                    <a:pt x="60589" y="1450976"/>
                  </a:lnTo>
                  <a:lnTo>
                    <a:pt x="54239" y="1450447"/>
                  </a:lnTo>
                  <a:lnTo>
                    <a:pt x="48419" y="1449654"/>
                  </a:lnTo>
                  <a:lnTo>
                    <a:pt x="42598" y="1448068"/>
                  </a:lnTo>
                  <a:lnTo>
                    <a:pt x="37041" y="1445953"/>
                  </a:lnTo>
                  <a:lnTo>
                    <a:pt x="31750" y="1443574"/>
                  </a:lnTo>
                  <a:lnTo>
                    <a:pt x="26723" y="1440402"/>
                  </a:lnTo>
                  <a:lnTo>
                    <a:pt x="21960" y="1436965"/>
                  </a:lnTo>
                  <a:lnTo>
                    <a:pt x="17727" y="1433264"/>
                  </a:lnTo>
                  <a:lnTo>
                    <a:pt x="13758" y="1429034"/>
                  </a:lnTo>
                  <a:lnTo>
                    <a:pt x="10319" y="1424011"/>
                  </a:lnTo>
                  <a:lnTo>
                    <a:pt x="7408" y="1419252"/>
                  </a:lnTo>
                  <a:lnTo>
                    <a:pt x="5027" y="1413965"/>
                  </a:lnTo>
                  <a:lnTo>
                    <a:pt x="2646" y="1408149"/>
                  </a:lnTo>
                  <a:lnTo>
                    <a:pt x="1323" y="1402333"/>
                  </a:lnTo>
                  <a:lnTo>
                    <a:pt x="264" y="1396517"/>
                  </a:lnTo>
                  <a:lnTo>
                    <a:pt x="0" y="1390172"/>
                  </a:lnTo>
                  <a:lnTo>
                    <a:pt x="264" y="1384092"/>
                  </a:lnTo>
                  <a:lnTo>
                    <a:pt x="1323" y="1378011"/>
                  </a:lnTo>
                  <a:lnTo>
                    <a:pt x="2646" y="1372195"/>
                  </a:lnTo>
                  <a:lnTo>
                    <a:pt x="5027" y="1366908"/>
                  </a:lnTo>
                  <a:lnTo>
                    <a:pt x="7408" y="1361620"/>
                  </a:lnTo>
                  <a:lnTo>
                    <a:pt x="10319" y="1356862"/>
                  </a:lnTo>
                  <a:lnTo>
                    <a:pt x="13758" y="1351839"/>
                  </a:lnTo>
                  <a:lnTo>
                    <a:pt x="17727" y="1347609"/>
                  </a:lnTo>
                  <a:lnTo>
                    <a:pt x="21960" y="1343643"/>
                  </a:lnTo>
                  <a:lnTo>
                    <a:pt x="26723" y="1340207"/>
                  </a:lnTo>
                  <a:lnTo>
                    <a:pt x="31750" y="1337299"/>
                  </a:lnTo>
                  <a:lnTo>
                    <a:pt x="37041" y="1334919"/>
                  </a:lnTo>
                  <a:lnTo>
                    <a:pt x="42598" y="1332540"/>
                  </a:lnTo>
                  <a:lnTo>
                    <a:pt x="48419" y="1331218"/>
                  </a:lnTo>
                  <a:lnTo>
                    <a:pt x="54239" y="1330161"/>
                  </a:lnTo>
                  <a:lnTo>
                    <a:pt x="60589" y="1329896"/>
                  </a:lnTo>
                  <a:lnTo>
                    <a:pt x="302419" y="1329896"/>
                  </a:lnTo>
                  <a:lnTo>
                    <a:pt x="302419" y="1144840"/>
                  </a:lnTo>
                  <a:lnTo>
                    <a:pt x="291571" y="1142989"/>
                  </a:lnTo>
                  <a:lnTo>
                    <a:pt x="280459" y="1141139"/>
                  </a:lnTo>
                  <a:lnTo>
                    <a:pt x="270140" y="1139288"/>
                  </a:lnTo>
                  <a:lnTo>
                    <a:pt x="259821" y="1136909"/>
                  </a:lnTo>
                  <a:lnTo>
                    <a:pt x="250032" y="1134001"/>
                  </a:lnTo>
                  <a:lnTo>
                    <a:pt x="240242" y="1131357"/>
                  </a:lnTo>
                  <a:lnTo>
                    <a:pt x="230452" y="1128185"/>
                  </a:lnTo>
                  <a:lnTo>
                    <a:pt x="221457" y="1125277"/>
                  </a:lnTo>
                  <a:lnTo>
                    <a:pt x="212196" y="1121576"/>
                  </a:lnTo>
                  <a:lnTo>
                    <a:pt x="203465" y="1117875"/>
                  </a:lnTo>
                  <a:lnTo>
                    <a:pt x="194734" y="1113909"/>
                  </a:lnTo>
                  <a:lnTo>
                    <a:pt x="186532" y="1109944"/>
                  </a:lnTo>
                  <a:lnTo>
                    <a:pt x="178329" y="1105714"/>
                  </a:lnTo>
                  <a:lnTo>
                    <a:pt x="170392" y="1101219"/>
                  </a:lnTo>
                  <a:lnTo>
                    <a:pt x="162454" y="1096461"/>
                  </a:lnTo>
                  <a:lnTo>
                    <a:pt x="155310" y="1091702"/>
                  </a:lnTo>
                  <a:lnTo>
                    <a:pt x="147902" y="1086944"/>
                  </a:lnTo>
                  <a:lnTo>
                    <a:pt x="140758" y="1081656"/>
                  </a:lnTo>
                  <a:lnTo>
                    <a:pt x="133879" y="1076369"/>
                  </a:lnTo>
                  <a:lnTo>
                    <a:pt x="127264" y="1071082"/>
                  </a:lnTo>
                  <a:lnTo>
                    <a:pt x="120650" y="1065530"/>
                  </a:lnTo>
                  <a:lnTo>
                    <a:pt x="114564" y="1059978"/>
                  </a:lnTo>
                  <a:lnTo>
                    <a:pt x="108479" y="1054162"/>
                  </a:lnTo>
                  <a:lnTo>
                    <a:pt x="102394" y="1048082"/>
                  </a:lnTo>
                  <a:lnTo>
                    <a:pt x="97102" y="1042001"/>
                  </a:lnTo>
                  <a:lnTo>
                    <a:pt x="91546" y="1035921"/>
                  </a:lnTo>
                  <a:lnTo>
                    <a:pt x="85989" y="1029841"/>
                  </a:lnTo>
                  <a:lnTo>
                    <a:pt x="81227" y="1023496"/>
                  </a:lnTo>
                  <a:lnTo>
                    <a:pt x="75935" y="1017151"/>
                  </a:lnTo>
                  <a:lnTo>
                    <a:pt x="71437" y="1010542"/>
                  </a:lnTo>
                  <a:lnTo>
                    <a:pt x="66675" y="1003933"/>
                  </a:lnTo>
                  <a:lnTo>
                    <a:pt x="62177" y="997323"/>
                  </a:lnTo>
                  <a:lnTo>
                    <a:pt x="53975" y="983841"/>
                  </a:lnTo>
                  <a:lnTo>
                    <a:pt x="46302" y="970094"/>
                  </a:lnTo>
                  <a:lnTo>
                    <a:pt x="39687" y="956347"/>
                  </a:lnTo>
                  <a:lnTo>
                    <a:pt x="33337" y="942335"/>
                  </a:lnTo>
                  <a:lnTo>
                    <a:pt x="27516" y="928324"/>
                  </a:lnTo>
                  <a:lnTo>
                    <a:pt x="22489" y="914312"/>
                  </a:lnTo>
                  <a:lnTo>
                    <a:pt x="17991" y="900830"/>
                  </a:lnTo>
                  <a:lnTo>
                    <a:pt x="14023" y="886554"/>
                  </a:lnTo>
                  <a:lnTo>
                    <a:pt x="10583" y="873336"/>
                  </a:lnTo>
                  <a:lnTo>
                    <a:pt x="7673" y="859853"/>
                  </a:lnTo>
                  <a:lnTo>
                    <a:pt x="5291" y="846370"/>
                  </a:lnTo>
                  <a:lnTo>
                    <a:pt x="3439" y="833681"/>
                  </a:lnTo>
                  <a:lnTo>
                    <a:pt x="1852" y="821255"/>
                  </a:lnTo>
                  <a:lnTo>
                    <a:pt x="1058" y="809095"/>
                  </a:lnTo>
                  <a:lnTo>
                    <a:pt x="264" y="797462"/>
                  </a:lnTo>
                  <a:lnTo>
                    <a:pt x="0" y="786095"/>
                  </a:lnTo>
                  <a:lnTo>
                    <a:pt x="0" y="544464"/>
                  </a:lnTo>
                  <a:lnTo>
                    <a:pt x="264" y="538383"/>
                  </a:lnTo>
                  <a:lnTo>
                    <a:pt x="1323" y="532303"/>
                  </a:lnTo>
                  <a:lnTo>
                    <a:pt x="2646" y="526487"/>
                  </a:lnTo>
                  <a:lnTo>
                    <a:pt x="5027" y="521200"/>
                  </a:lnTo>
                  <a:lnTo>
                    <a:pt x="7408" y="515912"/>
                  </a:lnTo>
                  <a:lnTo>
                    <a:pt x="10319" y="510889"/>
                  </a:lnTo>
                  <a:lnTo>
                    <a:pt x="13758" y="506131"/>
                  </a:lnTo>
                  <a:lnTo>
                    <a:pt x="17727" y="501901"/>
                  </a:lnTo>
                  <a:lnTo>
                    <a:pt x="21960" y="497935"/>
                  </a:lnTo>
                  <a:lnTo>
                    <a:pt x="26723" y="494499"/>
                  </a:lnTo>
                  <a:lnTo>
                    <a:pt x="31750" y="491591"/>
                  </a:lnTo>
                  <a:lnTo>
                    <a:pt x="37041" y="488947"/>
                  </a:lnTo>
                  <a:lnTo>
                    <a:pt x="42598" y="487096"/>
                  </a:lnTo>
                  <a:lnTo>
                    <a:pt x="48419" y="485510"/>
                  </a:lnTo>
                  <a:lnTo>
                    <a:pt x="54239" y="484453"/>
                  </a:lnTo>
                  <a:lnTo>
                    <a:pt x="60589" y="484188"/>
                  </a:lnTo>
                  <a:close/>
                  <a:moveTo>
                    <a:pt x="362612" y="0"/>
                  </a:moveTo>
                  <a:lnTo>
                    <a:pt x="372158" y="265"/>
                  </a:lnTo>
                  <a:lnTo>
                    <a:pt x="381438" y="1058"/>
                  </a:lnTo>
                  <a:lnTo>
                    <a:pt x="390454" y="2116"/>
                  </a:lnTo>
                  <a:lnTo>
                    <a:pt x="399204" y="3967"/>
                  </a:lnTo>
                  <a:lnTo>
                    <a:pt x="408219" y="5553"/>
                  </a:lnTo>
                  <a:lnTo>
                    <a:pt x="416705" y="8198"/>
                  </a:lnTo>
                  <a:lnTo>
                    <a:pt x="424925" y="11107"/>
                  </a:lnTo>
                  <a:lnTo>
                    <a:pt x="433145" y="14280"/>
                  </a:lnTo>
                  <a:lnTo>
                    <a:pt x="441630" y="17982"/>
                  </a:lnTo>
                  <a:lnTo>
                    <a:pt x="449054" y="21949"/>
                  </a:lnTo>
                  <a:lnTo>
                    <a:pt x="456744" y="26444"/>
                  </a:lnTo>
                  <a:lnTo>
                    <a:pt x="464169" y="30939"/>
                  </a:lnTo>
                  <a:lnTo>
                    <a:pt x="471328" y="36228"/>
                  </a:lnTo>
                  <a:lnTo>
                    <a:pt x="478222" y="41253"/>
                  </a:lnTo>
                  <a:lnTo>
                    <a:pt x="484851" y="47070"/>
                  </a:lnTo>
                  <a:lnTo>
                    <a:pt x="490950" y="53152"/>
                  </a:lnTo>
                  <a:lnTo>
                    <a:pt x="497049" y="59234"/>
                  </a:lnTo>
                  <a:lnTo>
                    <a:pt x="502882" y="66110"/>
                  </a:lnTo>
                  <a:lnTo>
                    <a:pt x="508186" y="72721"/>
                  </a:lnTo>
                  <a:lnTo>
                    <a:pt x="513224" y="80125"/>
                  </a:lnTo>
                  <a:lnTo>
                    <a:pt x="517997" y="87265"/>
                  </a:lnTo>
                  <a:lnTo>
                    <a:pt x="522504" y="94934"/>
                  </a:lnTo>
                  <a:lnTo>
                    <a:pt x="526482" y="102602"/>
                  </a:lnTo>
                  <a:lnTo>
                    <a:pt x="530194" y="110800"/>
                  </a:lnTo>
                  <a:lnTo>
                    <a:pt x="533111" y="118998"/>
                  </a:lnTo>
                  <a:lnTo>
                    <a:pt x="536293" y="127195"/>
                  </a:lnTo>
                  <a:lnTo>
                    <a:pt x="538679" y="136186"/>
                  </a:lnTo>
                  <a:lnTo>
                    <a:pt x="540536" y="144648"/>
                  </a:lnTo>
                  <a:lnTo>
                    <a:pt x="542392" y="153903"/>
                  </a:lnTo>
                  <a:lnTo>
                    <a:pt x="543187" y="162630"/>
                  </a:lnTo>
                  <a:lnTo>
                    <a:pt x="544248" y="172150"/>
                  </a:lnTo>
                  <a:lnTo>
                    <a:pt x="544513" y="181141"/>
                  </a:lnTo>
                  <a:lnTo>
                    <a:pt x="544513" y="483394"/>
                  </a:lnTo>
                  <a:lnTo>
                    <a:pt x="180975" y="483394"/>
                  </a:lnTo>
                  <a:lnTo>
                    <a:pt x="180975" y="181141"/>
                  </a:lnTo>
                  <a:lnTo>
                    <a:pt x="181240" y="172150"/>
                  </a:lnTo>
                  <a:lnTo>
                    <a:pt x="181771" y="162630"/>
                  </a:lnTo>
                  <a:lnTo>
                    <a:pt x="183097" y="153903"/>
                  </a:lnTo>
                  <a:lnTo>
                    <a:pt x="184422" y="144648"/>
                  </a:lnTo>
                  <a:lnTo>
                    <a:pt x="186809" y="136186"/>
                  </a:lnTo>
                  <a:lnTo>
                    <a:pt x="189195" y="127195"/>
                  </a:lnTo>
                  <a:lnTo>
                    <a:pt x="191847" y="118998"/>
                  </a:lnTo>
                  <a:lnTo>
                    <a:pt x="195294" y="110800"/>
                  </a:lnTo>
                  <a:lnTo>
                    <a:pt x="199006" y="102602"/>
                  </a:lnTo>
                  <a:lnTo>
                    <a:pt x="202984" y="94934"/>
                  </a:lnTo>
                  <a:lnTo>
                    <a:pt x="207226" y="87265"/>
                  </a:lnTo>
                  <a:lnTo>
                    <a:pt x="211999" y="80125"/>
                  </a:lnTo>
                  <a:lnTo>
                    <a:pt x="217037" y="72721"/>
                  </a:lnTo>
                  <a:lnTo>
                    <a:pt x="222341" y="66110"/>
                  </a:lnTo>
                  <a:lnTo>
                    <a:pt x="228174" y="59234"/>
                  </a:lnTo>
                  <a:lnTo>
                    <a:pt x="234008" y="53152"/>
                  </a:lnTo>
                  <a:lnTo>
                    <a:pt x="240372" y="47070"/>
                  </a:lnTo>
                  <a:lnTo>
                    <a:pt x="247266" y="41253"/>
                  </a:lnTo>
                  <a:lnTo>
                    <a:pt x="253895" y="36228"/>
                  </a:lnTo>
                  <a:lnTo>
                    <a:pt x="261054" y="30939"/>
                  </a:lnTo>
                  <a:lnTo>
                    <a:pt x="268479" y="26444"/>
                  </a:lnTo>
                  <a:lnTo>
                    <a:pt x="275903" y="21949"/>
                  </a:lnTo>
                  <a:lnTo>
                    <a:pt x="283858" y="17982"/>
                  </a:lnTo>
                  <a:lnTo>
                    <a:pt x="291813" y="14280"/>
                  </a:lnTo>
                  <a:lnTo>
                    <a:pt x="300033" y="11107"/>
                  </a:lnTo>
                  <a:lnTo>
                    <a:pt x="308518" y="8198"/>
                  </a:lnTo>
                  <a:lnTo>
                    <a:pt x="317269" y="5553"/>
                  </a:lnTo>
                  <a:lnTo>
                    <a:pt x="326019" y="3967"/>
                  </a:lnTo>
                  <a:lnTo>
                    <a:pt x="334770" y="2116"/>
                  </a:lnTo>
                  <a:lnTo>
                    <a:pt x="344050" y="1058"/>
                  </a:lnTo>
                  <a:lnTo>
                    <a:pt x="353331" y="265"/>
                  </a:lnTo>
                  <a:lnTo>
                    <a:pt x="362612" y="0"/>
                  </a:lnTo>
                  <a:close/>
                </a:path>
              </a:pathLst>
            </a:custGeom>
            <a:solidFill>
              <a:srgbClr val="6CAE43"/>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3674" y="266153"/>
            <a:ext cx="216028" cy="216000"/>
            <a:chOff x="1827622" y="1343919"/>
            <a:chExt cx="2304000" cy="2304000"/>
          </a:xfrm>
        </p:grpSpPr>
        <p:sp>
          <p:nvSpPr>
            <p:cNvPr id="5" name="椭圆 4"/>
            <p:cNvSpPr/>
            <p:nvPr/>
          </p:nvSpPr>
          <p:spPr>
            <a:xfrm>
              <a:off x="1827622" y="1343919"/>
              <a:ext cx="2304000" cy="2304000"/>
            </a:xfrm>
            <a:prstGeom prst="ellipse">
              <a:avLst/>
            </a:prstGeom>
            <a:gradFill flip="none" rotWithShape="1">
              <a:gsLst>
                <a:gs pos="100000">
                  <a:schemeClr val="tx1">
                    <a:lumMod val="85000"/>
                    <a:lumOff val="15000"/>
                  </a:schemeClr>
                </a:gs>
                <a:gs pos="0">
                  <a:schemeClr val="tx1">
                    <a:lumMod val="65000"/>
                    <a:lumOff val="35000"/>
                  </a:schemeClr>
                </a:gs>
              </a:gsLst>
              <a:path path="circle">
                <a:fillToRect l="100000" b="100000"/>
              </a:path>
              <a:tileRect t="-100000" r="-100000"/>
            </a:grad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6" name="椭圆 5"/>
            <p:cNvSpPr/>
            <p:nvPr/>
          </p:nvSpPr>
          <p:spPr>
            <a:xfrm>
              <a:off x="1877481" y="1393778"/>
              <a:ext cx="2204282" cy="2204282"/>
            </a:xfrm>
            <a:prstGeom prst="ellipse">
              <a:avLst/>
            </a:prstGeom>
            <a:gradFill flip="none" rotWithShape="1">
              <a:gsLst>
                <a:gs pos="0">
                  <a:srgbClr val="6CAE43"/>
                </a:gs>
                <a:gs pos="100000">
                  <a:srgbClr val="92D050"/>
                </a:gs>
              </a:gsLst>
              <a:path path="circle">
                <a:fillToRect l="100000" b="100000"/>
              </a:path>
              <a:tileRect t="-100000" r="-100000"/>
            </a:gradFill>
            <a:ln w="12700">
              <a:gradFill>
                <a:gsLst>
                  <a:gs pos="100000">
                    <a:srgbClr val="6CAE43"/>
                  </a:gs>
                  <a:gs pos="0">
                    <a:srgbClr val="92D050"/>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sp>
        <p:nvSpPr>
          <p:cNvPr id="7" name="TextBox 4"/>
          <p:cNvSpPr txBox="1"/>
          <p:nvPr/>
        </p:nvSpPr>
        <p:spPr>
          <a:xfrm>
            <a:off x="737076" y="235654"/>
            <a:ext cx="1381760" cy="283845"/>
          </a:xfrm>
          <a:prstGeom prst="rect">
            <a:avLst/>
          </a:prstGeom>
          <a:noFill/>
        </p:spPr>
        <p:txBody>
          <a:bodyPr wrap="none" lIns="68580" tIns="34290" rIns="68580" bIns="34290" rtlCol="0">
            <a:spAutoFit/>
          </a:bodyPr>
          <a:lstStyle/>
          <a:p>
            <a:pPr algn="l" defTabSz="685800"/>
            <a:r>
              <a:rPr lang="zh-CN" altLang="en-US" sz="1400" dirty="0">
                <a:solidFill>
                  <a:srgbClr val="6CAE43"/>
                </a:solidFill>
                <a:latin typeface="微软雅黑" panose="020B0503020204020204" pitchFamily="34" charset="-122"/>
                <a:ea typeface="微软雅黑" panose="020B0503020204020204" pitchFamily="34" charset="-122"/>
              </a:rPr>
              <a:t>课题目的及意义</a:t>
            </a:r>
          </a:p>
        </p:txBody>
      </p:sp>
      <p:cxnSp>
        <p:nvCxnSpPr>
          <p:cNvPr id="8" name="直接连接符 7"/>
          <p:cNvCxnSpPr>
            <a:endCxn id="9" idx="11"/>
          </p:cNvCxnSpPr>
          <p:nvPr/>
        </p:nvCxnSpPr>
        <p:spPr>
          <a:xfrm flipV="1">
            <a:off x="435675" y="592988"/>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Freeform 6"/>
          <p:cNvSpPr>
            <a:spLocks noEditPoints="1"/>
          </p:cNvSpPr>
          <p:nvPr/>
        </p:nvSpPr>
        <p:spPr bwMode="auto">
          <a:xfrm>
            <a:off x="8460938" y="272353"/>
            <a:ext cx="319470" cy="32063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grpSp>
        <p:nvGrpSpPr>
          <p:cNvPr id="61" name="组合 60"/>
          <p:cNvGrpSpPr/>
          <p:nvPr/>
        </p:nvGrpSpPr>
        <p:grpSpPr>
          <a:xfrm>
            <a:off x="1115060" y="669925"/>
            <a:ext cx="7439025" cy="4198620"/>
            <a:chOff x="714" y="1643"/>
            <a:chExt cx="5828" cy="6857"/>
          </a:xfrm>
        </p:grpSpPr>
        <p:sp>
          <p:nvSpPr>
            <p:cNvPr id="11" name="圆角矩形 10"/>
            <p:cNvSpPr/>
            <p:nvPr/>
          </p:nvSpPr>
          <p:spPr>
            <a:xfrm>
              <a:off x="714" y="1643"/>
              <a:ext cx="5828" cy="6857"/>
            </a:xfrm>
            <a:prstGeom prst="roundRect">
              <a:avLst>
                <a:gd name="adj" fmla="val 0"/>
              </a:avLst>
            </a:prstGeom>
            <a:solidFill>
              <a:srgbClr val="6CAE4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46" name="文本框 45"/>
            <p:cNvSpPr txBox="1"/>
            <p:nvPr/>
          </p:nvSpPr>
          <p:spPr>
            <a:xfrm>
              <a:off x="851" y="1981"/>
              <a:ext cx="5555" cy="6181"/>
            </a:xfrm>
            <a:prstGeom prst="rect">
              <a:avLst/>
            </a:prstGeom>
            <a:solidFill>
              <a:srgbClr val="F5F5F5"/>
            </a:solidFill>
          </p:spPr>
          <p:txBody>
            <a:bodyPr wrap="square" rtlCol="0">
              <a:spAutoFit/>
            </a:bodyPr>
            <a:lstStyle/>
            <a:p>
              <a:r>
                <a:rPr 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现在大学校园内的学生宿舍，数据量非常大，各种学生信息的管理内容比较复杂，使查询和管理学生信息和公寓信息等工作变得很繁琐，不仅浪费了许多人力资源和物力资源，而且很容易出现差错，有一个学生宿舍管理对学生公寓管理不仅节省了人力、物力和财力，而且对学生宿舍的各种信息的把握和操作也更加方便。目前国内已经存在各种学生宿舍管理系统，但是对于学生自主.选择宿舍的系统却很少，因此为了使大学更加民主化、自主化，本系统是宿舍管理系统。</a:t>
              </a:r>
            </a:p>
            <a:p>
              <a:r>
                <a:rPr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本次设计的系统是宿舍管理系统。它主要包括前台用户界面的开发和后台数据库的开发，对于后台数据库要求建立起数据一致性和完整性强、数据安全性好的数据库。而对于前端应用程序的开发则要求应用程序能提供强大的数据操纵功能，界面友好、使用简单方便等特点。管理人员需要做的就是将数据输入到系统的数据库中去。经过分析，本系统运用了MySQL为后台数据库，以Idea 为前端开发工具，整个系统以PHP为开发技术，系统实现了宿舍查询、宿舍选择、宿舍管理、信息维护、信息查询等必需的功能，其操作简单，界面友好，运行比较稳定，适用于国内大学院校学生宿舍管理。</a:t>
              </a: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0-#ppt_w/2"/>
                                          </p:val>
                                        </p:tav>
                                        <p:tav tm="100000">
                                          <p:val>
                                            <p:strVal val="#ppt_x"/>
                                          </p:val>
                                        </p:tav>
                                      </p:tavLst>
                                    </p:anim>
                                    <p:anim calcmode="lin" valueType="num">
                                      <p:cBhvr additive="base">
                                        <p:cTn id="17" dur="1000" fill="hold"/>
                                        <p:tgtEl>
                                          <p:spTgt spid="9"/>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000" fill="hold">
                                          <p:stCondLst>
                                            <p:cond delay="0"/>
                                          </p:stCondLst>
                                        </p:cTn>
                                        <p:tgtEl>
                                          <p:spTgt spid="61"/>
                                        </p:tgtEl>
                                        <p:attrNameLst>
                                          <p:attrName>style.visibility</p:attrName>
                                        </p:attrNameLst>
                                      </p:cBhvr>
                                      <p:to>
                                        <p:strVal val="visible"/>
                                      </p:to>
                                    </p:set>
                                    <p:animEffect transition="in" filter="randombar(horizontal)">
                                      <p:cBhvr>
                                        <p:cTn id="25"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672649" y="1010533"/>
            <a:ext cx="3499485" cy="3392557"/>
            <a:chOff x="5197" y="920"/>
            <a:chExt cx="3684" cy="4003"/>
          </a:xfrm>
        </p:grpSpPr>
        <p:sp>
          <p:nvSpPr>
            <p:cNvPr id="4" name="菱形 3"/>
            <p:cNvSpPr/>
            <p:nvPr/>
          </p:nvSpPr>
          <p:spPr>
            <a:xfrm>
              <a:off x="5335" y="1515"/>
              <a:ext cx="3408" cy="3408"/>
            </a:xfrm>
            <a:prstGeom prst="diamond">
              <a:avLst/>
            </a:prstGeom>
            <a:solidFill>
              <a:srgbClr val="6CAE43"/>
            </a:solidFill>
            <a:ln w="38100">
              <a:gradFill flip="none" rotWithShape="1">
                <a:gsLst>
                  <a:gs pos="0">
                    <a:schemeClr val="bg1">
                      <a:lumMod val="75000"/>
                    </a:schemeClr>
                  </a:gs>
                  <a:gs pos="100000">
                    <a:schemeClr val="bg1"/>
                  </a:gs>
                </a:gsLst>
                <a:lin ang="8100000" scaled="1"/>
                <a:tileRect/>
              </a:gra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菱形 4"/>
            <p:cNvSpPr/>
            <p:nvPr/>
          </p:nvSpPr>
          <p:spPr>
            <a:xfrm>
              <a:off x="5197" y="920"/>
              <a:ext cx="3684" cy="3684"/>
            </a:xfrm>
            <a:prstGeom prst="diamond">
              <a:avLst/>
            </a:prstGeom>
            <a:solidFill>
              <a:schemeClr val="bg1"/>
            </a:solidFill>
            <a:ln>
              <a:noFill/>
            </a:ln>
            <a:effectLst>
              <a:outerShdw blurRad="50800" dist="38100" dir="8100000" algn="tr" rotWithShape="0">
                <a:prstClr val="black">
                  <a:alpha val="40000"/>
                </a:prstClr>
              </a:outerShdw>
            </a:effectLst>
            <a:scene3d>
              <a:camera prst="orthographicFront"/>
              <a:lightRig rig="threePt" dir="t">
                <a:rot lat="0" lon="0" rev="4800000"/>
              </a:lightRig>
            </a:scene3d>
            <a:sp3d>
              <a:bevelT w="6350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文本框 5"/>
            <p:cNvSpPr txBox="1"/>
            <p:nvPr/>
          </p:nvSpPr>
          <p:spPr>
            <a:xfrm>
              <a:off x="6681" y="1750"/>
              <a:ext cx="1434" cy="435"/>
            </a:xfrm>
            <a:prstGeom prst="rect">
              <a:avLst/>
            </a:prstGeom>
            <a:noFill/>
          </p:spPr>
          <p:txBody>
            <a:bodyPr wrap="square" rtlCol="0">
              <a:spAutoFit/>
            </a:bodyPr>
            <a:lstStyle/>
            <a:p>
              <a:r>
                <a:rPr lang="en-US" altLang="zh-CN" sz="1800" dirty="0">
                  <a:solidFill>
                    <a:srgbClr val="6CAE43"/>
                  </a:solidFill>
                  <a:latin typeface="微软雅黑" panose="020B0503020204020204" pitchFamily="34" charset="-122"/>
                  <a:ea typeface="微软雅黑" panose="020B0503020204020204" pitchFamily="34" charset="-122"/>
                </a:rPr>
                <a:t>Part2</a:t>
              </a:r>
              <a:endParaRPr lang="zh-CN" altLang="en-US" sz="1800" dirty="0">
                <a:solidFill>
                  <a:srgbClr val="6CAE43"/>
                </a:solidFill>
                <a:latin typeface="微软雅黑" panose="020B0503020204020204" pitchFamily="34" charset="-122"/>
                <a:ea typeface="微软雅黑" panose="020B0503020204020204" pitchFamily="34" charset="-122"/>
              </a:endParaRPr>
            </a:p>
          </p:txBody>
        </p:sp>
        <p:sp>
          <p:nvSpPr>
            <p:cNvPr id="7" name="矩形 6"/>
            <p:cNvSpPr/>
            <p:nvPr/>
          </p:nvSpPr>
          <p:spPr>
            <a:xfrm>
              <a:off x="5447" y="2379"/>
              <a:ext cx="3368" cy="689"/>
            </a:xfrm>
            <a:prstGeom prst="rect">
              <a:avLst/>
            </a:prstGeom>
          </p:spPr>
          <p:txBody>
            <a:bodyPr wrap="square">
              <a:spAutoFit/>
            </a:bodyPr>
            <a:lstStyle/>
            <a:p>
              <a:pPr algn="l"/>
              <a:r>
                <a:rPr lang="zh-CN" altLang="en-US" sz="3200" b="1" dirty="0">
                  <a:solidFill>
                    <a:srgbClr val="6CAE43"/>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预计实现的功能</a:t>
              </a:r>
            </a:p>
          </p:txBody>
        </p:sp>
        <p:sp>
          <p:nvSpPr>
            <p:cNvPr id="8" name="KSO_Shape"/>
            <p:cNvSpPr/>
            <p:nvPr/>
          </p:nvSpPr>
          <p:spPr bwMode="auto">
            <a:xfrm>
              <a:off x="6881" y="3263"/>
              <a:ext cx="316" cy="633"/>
            </a:xfrm>
            <a:custGeom>
              <a:avLst/>
              <a:gdLst/>
              <a:ahLst/>
              <a:cxnLst/>
              <a:rect l="0" t="0" r="r" b="b"/>
              <a:pathLst>
                <a:path w="725488" h="1450976">
                  <a:moveTo>
                    <a:pt x="180975" y="543686"/>
                  </a:moveTo>
                  <a:lnTo>
                    <a:pt x="544513" y="543686"/>
                  </a:lnTo>
                  <a:lnTo>
                    <a:pt x="544513" y="785648"/>
                  </a:lnTo>
                  <a:lnTo>
                    <a:pt x="544248" y="794903"/>
                  </a:lnTo>
                  <a:lnTo>
                    <a:pt x="543187" y="804158"/>
                  </a:lnTo>
                  <a:lnTo>
                    <a:pt x="542392" y="813149"/>
                  </a:lnTo>
                  <a:lnTo>
                    <a:pt x="540536" y="822140"/>
                  </a:lnTo>
                  <a:lnTo>
                    <a:pt x="538679" y="830867"/>
                  </a:lnTo>
                  <a:lnTo>
                    <a:pt x="536293" y="839329"/>
                  </a:lnTo>
                  <a:lnTo>
                    <a:pt x="533111" y="847791"/>
                  </a:lnTo>
                  <a:lnTo>
                    <a:pt x="530194" y="856253"/>
                  </a:lnTo>
                  <a:lnTo>
                    <a:pt x="526482" y="864186"/>
                  </a:lnTo>
                  <a:lnTo>
                    <a:pt x="522504" y="871855"/>
                  </a:lnTo>
                  <a:lnTo>
                    <a:pt x="517997" y="879523"/>
                  </a:lnTo>
                  <a:lnTo>
                    <a:pt x="513224" y="886928"/>
                  </a:lnTo>
                  <a:lnTo>
                    <a:pt x="508186" y="893803"/>
                  </a:lnTo>
                  <a:lnTo>
                    <a:pt x="502882" y="900943"/>
                  </a:lnTo>
                  <a:lnTo>
                    <a:pt x="497049" y="907290"/>
                  </a:lnTo>
                  <a:lnTo>
                    <a:pt x="490950" y="913636"/>
                  </a:lnTo>
                  <a:lnTo>
                    <a:pt x="484851" y="919718"/>
                  </a:lnTo>
                  <a:lnTo>
                    <a:pt x="478222" y="925271"/>
                  </a:lnTo>
                  <a:lnTo>
                    <a:pt x="471328" y="930825"/>
                  </a:lnTo>
                  <a:lnTo>
                    <a:pt x="464169" y="935849"/>
                  </a:lnTo>
                  <a:lnTo>
                    <a:pt x="456744" y="940609"/>
                  </a:lnTo>
                  <a:lnTo>
                    <a:pt x="449054" y="944840"/>
                  </a:lnTo>
                  <a:lnTo>
                    <a:pt x="441630" y="949071"/>
                  </a:lnTo>
                  <a:lnTo>
                    <a:pt x="433145" y="952773"/>
                  </a:lnTo>
                  <a:lnTo>
                    <a:pt x="424925" y="955682"/>
                  </a:lnTo>
                  <a:lnTo>
                    <a:pt x="416705" y="958855"/>
                  </a:lnTo>
                  <a:lnTo>
                    <a:pt x="407954" y="961235"/>
                  </a:lnTo>
                  <a:lnTo>
                    <a:pt x="399204" y="963086"/>
                  </a:lnTo>
                  <a:lnTo>
                    <a:pt x="390188" y="964673"/>
                  </a:lnTo>
                  <a:lnTo>
                    <a:pt x="380908" y="965730"/>
                  </a:lnTo>
                  <a:lnTo>
                    <a:pt x="371892" y="966788"/>
                  </a:lnTo>
                  <a:lnTo>
                    <a:pt x="362612" y="966788"/>
                  </a:lnTo>
                  <a:lnTo>
                    <a:pt x="353331" y="966788"/>
                  </a:lnTo>
                  <a:lnTo>
                    <a:pt x="344050" y="965730"/>
                  </a:lnTo>
                  <a:lnTo>
                    <a:pt x="334770" y="964673"/>
                  </a:lnTo>
                  <a:lnTo>
                    <a:pt x="326019" y="963086"/>
                  </a:lnTo>
                  <a:lnTo>
                    <a:pt x="317269" y="961235"/>
                  </a:lnTo>
                  <a:lnTo>
                    <a:pt x="308518" y="958855"/>
                  </a:lnTo>
                  <a:lnTo>
                    <a:pt x="300033" y="955682"/>
                  </a:lnTo>
                  <a:lnTo>
                    <a:pt x="291813" y="952773"/>
                  </a:lnTo>
                  <a:lnTo>
                    <a:pt x="283858" y="949071"/>
                  </a:lnTo>
                  <a:lnTo>
                    <a:pt x="275903" y="944840"/>
                  </a:lnTo>
                  <a:lnTo>
                    <a:pt x="268214" y="940609"/>
                  </a:lnTo>
                  <a:lnTo>
                    <a:pt x="261054" y="935849"/>
                  </a:lnTo>
                  <a:lnTo>
                    <a:pt x="253895" y="930825"/>
                  </a:lnTo>
                  <a:lnTo>
                    <a:pt x="247001" y="925271"/>
                  </a:lnTo>
                  <a:lnTo>
                    <a:pt x="240372" y="919718"/>
                  </a:lnTo>
                  <a:lnTo>
                    <a:pt x="234008" y="913636"/>
                  </a:lnTo>
                  <a:lnTo>
                    <a:pt x="228174" y="907290"/>
                  </a:lnTo>
                  <a:lnTo>
                    <a:pt x="222341" y="900943"/>
                  </a:lnTo>
                  <a:lnTo>
                    <a:pt x="217037" y="893803"/>
                  </a:lnTo>
                  <a:lnTo>
                    <a:pt x="211999" y="886928"/>
                  </a:lnTo>
                  <a:lnTo>
                    <a:pt x="207226" y="879523"/>
                  </a:lnTo>
                  <a:lnTo>
                    <a:pt x="202984" y="871855"/>
                  </a:lnTo>
                  <a:lnTo>
                    <a:pt x="199006" y="864186"/>
                  </a:lnTo>
                  <a:lnTo>
                    <a:pt x="195294" y="856253"/>
                  </a:lnTo>
                  <a:lnTo>
                    <a:pt x="191847" y="847791"/>
                  </a:lnTo>
                  <a:lnTo>
                    <a:pt x="189195" y="839329"/>
                  </a:lnTo>
                  <a:lnTo>
                    <a:pt x="186809" y="830867"/>
                  </a:lnTo>
                  <a:lnTo>
                    <a:pt x="184422" y="822140"/>
                  </a:lnTo>
                  <a:lnTo>
                    <a:pt x="183097" y="813149"/>
                  </a:lnTo>
                  <a:lnTo>
                    <a:pt x="181771" y="804158"/>
                  </a:lnTo>
                  <a:lnTo>
                    <a:pt x="181240" y="794903"/>
                  </a:lnTo>
                  <a:lnTo>
                    <a:pt x="180975" y="785648"/>
                  </a:lnTo>
                  <a:lnTo>
                    <a:pt x="180975" y="543686"/>
                  </a:lnTo>
                  <a:close/>
                  <a:moveTo>
                    <a:pt x="60589" y="484188"/>
                  </a:moveTo>
                  <a:lnTo>
                    <a:pt x="66675" y="484453"/>
                  </a:lnTo>
                  <a:lnTo>
                    <a:pt x="72760" y="485510"/>
                  </a:lnTo>
                  <a:lnTo>
                    <a:pt x="78581" y="487096"/>
                  </a:lnTo>
                  <a:lnTo>
                    <a:pt x="84137" y="488947"/>
                  </a:lnTo>
                  <a:lnTo>
                    <a:pt x="89429" y="491591"/>
                  </a:lnTo>
                  <a:lnTo>
                    <a:pt x="94191" y="494499"/>
                  </a:lnTo>
                  <a:lnTo>
                    <a:pt x="99219" y="497935"/>
                  </a:lnTo>
                  <a:lnTo>
                    <a:pt x="103452" y="501901"/>
                  </a:lnTo>
                  <a:lnTo>
                    <a:pt x="107421" y="506131"/>
                  </a:lnTo>
                  <a:lnTo>
                    <a:pt x="110596" y="510889"/>
                  </a:lnTo>
                  <a:lnTo>
                    <a:pt x="113771" y="515912"/>
                  </a:lnTo>
                  <a:lnTo>
                    <a:pt x="116152" y="521200"/>
                  </a:lnTo>
                  <a:lnTo>
                    <a:pt x="118269" y="526487"/>
                  </a:lnTo>
                  <a:lnTo>
                    <a:pt x="119856" y="532303"/>
                  </a:lnTo>
                  <a:lnTo>
                    <a:pt x="120650" y="538383"/>
                  </a:lnTo>
                  <a:lnTo>
                    <a:pt x="121179" y="544464"/>
                  </a:lnTo>
                  <a:lnTo>
                    <a:pt x="121179" y="786095"/>
                  </a:lnTo>
                  <a:lnTo>
                    <a:pt x="121179" y="793233"/>
                  </a:lnTo>
                  <a:lnTo>
                    <a:pt x="121973" y="803807"/>
                  </a:lnTo>
                  <a:lnTo>
                    <a:pt x="123560" y="817554"/>
                  </a:lnTo>
                  <a:lnTo>
                    <a:pt x="124619" y="825750"/>
                  </a:lnTo>
                  <a:lnTo>
                    <a:pt x="126206" y="834209"/>
                  </a:lnTo>
                  <a:lnTo>
                    <a:pt x="128058" y="843462"/>
                  </a:lnTo>
                  <a:lnTo>
                    <a:pt x="130175" y="853244"/>
                  </a:lnTo>
                  <a:lnTo>
                    <a:pt x="132821" y="863290"/>
                  </a:lnTo>
                  <a:lnTo>
                    <a:pt x="136260" y="873600"/>
                  </a:lnTo>
                  <a:lnTo>
                    <a:pt x="139964" y="883910"/>
                  </a:lnTo>
                  <a:lnTo>
                    <a:pt x="144198" y="894485"/>
                  </a:lnTo>
                  <a:lnTo>
                    <a:pt x="149225" y="905588"/>
                  </a:lnTo>
                  <a:lnTo>
                    <a:pt x="154517" y="916163"/>
                  </a:lnTo>
                  <a:lnTo>
                    <a:pt x="160867" y="927002"/>
                  </a:lnTo>
                  <a:lnTo>
                    <a:pt x="164306" y="932289"/>
                  </a:lnTo>
                  <a:lnTo>
                    <a:pt x="167746" y="937577"/>
                  </a:lnTo>
                  <a:lnTo>
                    <a:pt x="171714" y="942864"/>
                  </a:lnTo>
                  <a:lnTo>
                    <a:pt x="175683" y="947887"/>
                  </a:lnTo>
                  <a:lnTo>
                    <a:pt x="179652" y="953174"/>
                  </a:lnTo>
                  <a:lnTo>
                    <a:pt x="184150" y="957933"/>
                  </a:lnTo>
                  <a:lnTo>
                    <a:pt x="188384" y="962956"/>
                  </a:lnTo>
                  <a:lnTo>
                    <a:pt x="193411" y="967714"/>
                  </a:lnTo>
                  <a:lnTo>
                    <a:pt x="198438" y="972209"/>
                  </a:lnTo>
                  <a:lnTo>
                    <a:pt x="203730" y="976967"/>
                  </a:lnTo>
                  <a:lnTo>
                    <a:pt x="209286" y="981197"/>
                  </a:lnTo>
                  <a:lnTo>
                    <a:pt x="214577" y="985427"/>
                  </a:lnTo>
                  <a:lnTo>
                    <a:pt x="220663" y="989657"/>
                  </a:lnTo>
                  <a:lnTo>
                    <a:pt x="226748" y="993622"/>
                  </a:lnTo>
                  <a:lnTo>
                    <a:pt x="233363" y="997323"/>
                  </a:lnTo>
                  <a:lnTo>
                    <a:pt x="239977" y="1001025"/>
                  </a:lnTo>
                  <a:lnTo>
                    <a:pt x="246857" y="1004461"/>
                  </a:lnTo>
                  <a:lnTo>
                    <a:pt x="254000" y="1007634"/>
                  </a:lnTo>
                  <a:lnTo>
                    <a:pt x="261673" y="1010542"/>
                  </a:lnTo>
                  <a:lnTo>
                    <a:pt x="269346" y="1013714"/>
                  </a:lnTo>
                  <a:lnTo>
                    <a:pt x="277019" y="1016093"/>
                  </a:lnTo>
                  <a:lnTo>
                    <a:pt x="285750" y="1018473"/>
                  </a:lnTo>
                  <a:lnTo>
                    <a:pt x="294217" y="1020852"/>
                  </a:lnTo>
                  <a:lnTo>
                    <a:pt x="302948" y="1022438"/>
                  </a:lnTo>
                  <a:lnTo>
                    <a:pt x="312209" y="1024024"/>
                  </a:lnTo>
                  <a:lnTo>
                    <a:pt x="321734" y="1025611"/>
                  </a:lnTo>
                  <a:lnTo>
                    <a:pt x="331523" y="1026404"/>
                  </a:lnTo>
                  <a:lnTo>
                    <a:pt x="341842" y="1027461"/>
                  </a:lnTo>
                  <a:lnTo>
                    <a:pt x="352161" y="1027726"/>
                  </a:lnTo>
                  <a:lnTo>
                    <a:pt x="362744" y="1027990"/>
                  </a:lnTo>
                  <a:lnTo>
                    <a:pt x="373857" y="1027726"/>
                  </a:lnTo>
                  <a:lnTo>
                    <a:pt x="384440" y="1027197"/>
                  </a:lnTo>
                  <a:lnTo>
                    <a:pt x="394759" y="1026404"/>
                  </a:lnTo>
                  <a:lnTo>
                    <a:pt x="404813" y="1025346"/>
                  </a:lnTo>
                  <a:lnTo>
                    <a:pt x="414602" y="1023760"/>
                  </a:lnTo>
                  <a:lnTo>
                    <a:pt x="424127" y="1022174"/>
                  </a:lnTo>
                  <a:lnTo>
                    <a:pt x="432859" y="1020059"/>
                  </a:lnTo>
                  <a:lnTo>
                    <a:pt x="441854" y="1017944"/>
                  </a:lnTo>
                  <a:lnTo>
                    <a:pt x="450321" y="1015565"/>
                  </a:lnTo>
                  <a:lnTo>
                    <a:pt x="458523" y="1012921"/>
                  </a:lnTo>
                  <a:lnTo>
                    <a:pt x="466196" y="1009749"/>
                  </a:lnTo>
                  <a:lnTo>
                    <a:pt x="473869" y="1006312"/>
                  </a:lnTo>
                  <a:lnTo>
                    <a:pt x="481013" y="1003140"/>
                  </a:lnTo>
                  <a:lnTo>
                    <a:pt x="488157" y="999438"/>
                  </a:lnTo>
                  <a:lnTo>
                    <a:pt x="494771" y="995473"/>
                  </a:lnTo>
                  <a:lnTo>
                    <a:pt x="501386" y="991507"/>
                  </a:lnTo>
                  <a:lnTo>
                    <a:pt x="507736" y="987278"/>
                  </a:lnTo>
                  <a:lnTo>
                    <a:pt x="513821" y="983048"/>
                  </a:lnTo>
                  <a:lnTo>
                    <a:pt x="519113" y="978289"/>
                  </a:lnTo>
                  <a:lnTo>
                    <a:pt x="524669" y="973795"/>
                  </a:lnTo>
                  <a:lnTo>
                    <a:pt x="530225" y="969036"/>
                  </a:lnTo>
                  <a:lnTo>
                    <a:pt x="534988" y="964013"/>
                  </a:lnTo>
                  <a:lnTo>
                    <a:pt x="540015" y="959255"/>
                  </a:lnTo>
                  <a:lnTo>
                    <a:pt x="544248" y="953967"/>
                  </a:lnTo>
                  <a:lnTo>
                    <a:pt x="548746" y="948944"/>
                  </a:lnTo>
                  <a:lnTo>
                    <a:pt x="552715" y="943657"/>
                  </a:lnTo>
                  <a:lnTo>
                    <a:pt x="556684" y="938105"/>
                  </a:lnTo>
                  <a:lnTo>
                    <a:pt x="560388" y="932554"/>
                  </a:lnTo>
                  <a:lnTo>
                    <a:pt x="564092" y="927266"/>
                  </a:lnTo>
                  <a:lnTo>
                    <a:pt x="567267" y="921715"/>
                  </a:lnTo>
                  <a:lnTo>
                    <a:pt x="573352" y="910876"/>
                  </a:lnTo>
                  <a:lnTo>
                    <a:pt x="578644" y="899772"/>
                  </a:lnTo>
                  <a:lnTo>
                    <a:pt x="583407" y="888404"/>
                  </a:lnTo>
                  <a:lnTo>
                    <a:pt x="587375" y="877830"/>
                  </a:lnTo>
                  <a:lnTo>
                    <a:pt x="591080" y="867255"/>
                  </a:lnTo>
                  <a:lnTo>
                    <a:pt x="594255" y="856416"/>
                  </a:lnTo>
                  <a:lnTo>
                    <a:pt x="596636" y="846899"/>
                  </a:lnTo>
                  <a:lnTo>
                    <a:pt x="598752" y="837117"/>
                  </a:lnTo>
                  <a:lnTo>
                    <a:pt x="600605" y="828129"/>
                  </a:lnTo>
                  <a:lnTo>
                    <a:pt x="601928" y="819934"/>
                  </a:lnTo>
                  <a:lnTo>
                    <a:pt x="602721" y="812267"/>
                  </a:lnTo>
                  <a:lnTo>
                    <a:pt x="604044" y="799577"/>
                  </a:lnTo>
                  <a:lnTo>
                    <a:pt x="604573" y="790853"/>
                  </a:lnTo>
                  <a:lnTo>
                    <a:pt x="604573" y="786095"/>
                  </a:lnTo>
                  <a:lnTo>
                    <a:pt x="604573" y="544464"/>
                  </a:lnTo>
                  <a:lnTo>
                    <a:pt x="604838" y="538383"/>
                  </a:lnTo>
                  <a:lnTo>
                    <a:pt x="605896" y="532303"/>
                  </a:lnTo>
                  <a:lnTo>
                    <a:pt x="607219" y="526487"/>
                  </a:lnTo>
                  <a:lnTo>
                    <a:pt x="609336" y="521200"/>
                  </a:lnTo>
                  <a:lnTo>
                    <a:pt x="611982" y="515912"/>
                  </a:lnTo>
                  <a:lnTo>
                    <a:pt x="614892" y="510889"/>
                  </a:lnTo>
                  <a:lnTo>
                    <a:pt x="618332" y="506131"/>
                  </a:lnTo>
                  <a:lnTo>
                    <a:pt x="622300" y="501901"/>
                  </a:lnTo>
                  <a:lnTo>
                    <a:pt x="626534" y="497935"/>
                  </a:lnTo>
                  <a:lnTo>
                    <a:pt x="631296" y="494499"/>
                  </a:lnTo>
                  <a:lnTo>
                    <a:pt x="636323" y="491591"/>
                  </a:lnTo>
                  <a:lnTo>
                    <a:pt x="641350" y="488947"/>
                  </a:lnTo>
                  <a:lnTo>
                    <a:pt x="646907" y="487096"/>
                  </a:lnTo>
                  <a:lnTo>
                    <a:pt x="652992" y="485510"/>
                  </a:lnTo>
                  <a:lnTo>
                    <a:pt x="658813" y="484453"/>
                  </a:lnTo>
                  <a:lnTo>
                    <a:pt x="664898" y="484188"/>
                  </a:lnTo>
                  <a:lnTo>
                    <a:pt x="671248" y="484453"/>
                  </a:lnTo>
                  <a:lnTo>
                    <a:pt x="677069" y="485510"/>
                  </a:lnTo>
                  <a:lnTo>
                    <a:pt x="682890" y="487096"/>
                  </a:lnTo>
                  <a:lnTo>
                    <a:pt x="688711" y="488947"/>
                  </a:lnTo>
                  <a:lnTo>
                    <a:pt x="694003" y="491591"/>
                  </a:lnTo>
                  <a:lnTo>
                    <a:pt x="698765" y="494499"/>
                  </a:lnTo>
                  <a:lnTo>
                    <a:pt x="703528" y="497935"/>
                  </a:lnTo>
                  <a:lnTo>
                    <a:pt x="708026" y="501901"/>
                  </a:lnTo>
                  <a:lnTo>
                    <a:pt x="711994" y="506131"/>
                  </a:lnTo>
                  <a:lnTo>
                    <a:pt x="715169" y="510889"/>
                  </a:lnTo>
                  <a:lnTo>
                    <a:pt x="718344" y="515912"/>
                  </a:lnTo>
                  <a:lnTo>
                    <a:pt x="720726" y="521200"/>
                  </a:lnTo>
                  <a:lnTo>
                    <a:pt x="722842" y="526487"/>
                  </a:lnTo>
                  <a:lnTo>
                    <a:pt x="724430" y="532303"/>
                  </a:lnTo>
                  <a:lnTo>
                    <a:pt x="725223" y="538383"/>
                  </a:lnTo>
                  <a:lnTo>
                    <a:pt x="725488" y="544464"/>
                  </a:lnTo>
                  <a:lnTo>
                    <a:pt x="725488" y="786095"/>
                  </a:lnTo>
                  <a:lnTo>
                    <a:pt x="725223" y="797462"/>
                  </a:lnTo>
                  <a:lnTo>
                    <a:pt x="724694" y="809095"/>
                  </a:lnTo>
                  <a:lnTo>
                    <a:pt x="723636" y="821255"/>
                  </a:lnTo>
                  <a:lnTo>
                    <a:pt x="722313" y="833681"/>
                  </a:lnTo>
                  <a:lnTo>
                    <a:pt x="720461" y="846370"/>
                  </a:lnTo>
                  <a:lnTo>
                    <a:pt x="718080" y="859853"/>
                  </a:lnTo>
                  <a:lnTo>
                    <a:pt x="714905" y="873336"/>
                  </a:lnTo>
                  <a:lnTo>
                    <a:pt x="711465" y="886554"/>
                  </a:lnTo>
                  <a:lnTo>
                    <a:pt x="707496" y="900830"/>
                  </a:lnTo>
                  <a:lnTo>
                    <a:pt x="702998" y="914312"/>
                  </a:lnTo>
                  <a:lnTo>
                    <a:pt x="698236" y="928324"/>
                  </a:lnTo>
                  <a:lnTo>
                    <a:pt x="692415" y="942335"/>
                  </a:lnTo>
                  <a:lnTo>
                    <a:pt x="686065" y="956347"/>
                  </a:lnTo>
                  <a:lnTo>
                    <a:pt x="679186" y="970094"/>
                  </a:lnTo>
                  <a:lnTo>
                    <a:pt x="671513" y="983841"/>
                  </a:lnTo>
                  <a:lnTo>
                    <a:pt x="663311" y="997323"/>
                  </a:lnTo>
                  <a:lnTo>
                    <a:pt x="658813" y="1003933"/>
                  </a:lnTo>
                  <a:lnTo>
                    <a:pt x="654315" y="1010542"/>
                  </a:lnTo>
                  <a:lnTo>
                    <a:pt x="649552" y="1017151"/>
                  </a:lnTo>
                  <a:lnTo>
                    <a:pt x="644525" y="1023496"/>
                  </a:lnTo>
                  <a:lnTo>
                    <a:pt x="639498" y="1029841"/>
                  </a:lnTo>
                  <a:lnTo>
                    <a:pt x="634207" y="1035921"/>
                  </a:lnTo>
                  <a:lnTo>
                    <a:pt x="628650" y="1042001"/>
                  </a:lnTo>
                  <a:lnTo>
                    <a:pt x="623094" y="1048082"/>
                  </a:lnTo>
                  <a:lnTo>
                    <a:pt x="617009" y="1054162"/>
                  </a:lnTo>
                  <a:lnTo>
                    <a:pt x="610923" y="1059978"/>
                  </a:lnTo>
                  <a:lnTo>
                    <a:pt x="604838" y="1065530"/>
                  </a:lnTo>
                  <a:lnTo>
                    <a:pt x="598488" y="1071082"/>
                  </a:lnTo>
                  <a:lnTo>
                    <a:pt x="591873" y="1076369"/>
                  </a:lnTo>
                  <a:lnTo>
                    <a:pt x="584730" y="1081656"/>
                  </a:lnTo>
                  <a:lnTo>
                    <a:pt x="577850" y="1086944"/>
                  </a:lnTo>
                  <a:lnTo>
                    <a:pt x="570442" y="1091702"/>
                  </a:lnTo>
                  <a:lnTo>
                    <a:pt x="563034" y="1096461"/>
                  </a:lnTo>
                  <a:lnTo>
                    <a:pt x="555096" y="1101219"/>
                  </a:lnTo>
                  <a:lnTo>
                    <a:pt x="547159" y="1105714"/>
                  </a:lnTo>
                  <a:lnTo>
                    <a:pt x="538957" y="1109944"/>
                  </a:lnTo>
                  <a:lnTo>
                    <a:pt x="530755" y="1113909"/>
                  </a:lnTo>
                  <a:lnTo>
                    <a:pt x="522288" y="1117875"/>
                  </a:lnTo>
                  <a:lnTo>
                    <a:pt x="513292" y="1121576"/>
                  </a:lnTo>
                  <a:lnTo>
                    <a:pt x="504296" y="1125277"/>
                  </a:lnTo>
                  <a:lnTo>
                    <a:pt x="495036" y="1128185"/>
                  </a:lnTo>
                  <a:lnTo>
                    <a:pt x="485246" y="1131357"/>
                  </a:lnTo>
                  <a:lnTo>
                    <a:pt x="475721" y="1134001"/>
                  </a:lnTo>
                  <a:lnTo>
                    <a:pt x="465932" y="1136909"/>
                  </a:lnTo>
                  <a:lnTo>
                    <a:pt x="455613" y="1139288"/>
                  </a:lnTo>
                  <a:lnTo>
                    <a:pt x="445029" y="1141139"/>
                  </a:lnTo>
                  <a:lnTo>
                    <a:pt x="434182" y="1142989"/>
                  </a:lnTo>
                  <a:lnTo>
                    <a:pt x="423069" y="1144840"/>
                  </a:lnTo>
                  <a:lnTo>
                    <a:pt x="423069" y="1329896"/>
                  </a:lnTo>
                  <a:lnTo>
                    <a:pt x="664898" y="1329896"/>
                  </a:lnTo>
                  <a:lnTo>
                    <a:pt x="671248" y="1330161"/>
                  </a:lnTo>
                  <a:lnTo>
                    <a:pt x="677069" y="1331218"/>
                  </a:lnTo>
                  <a:lnTo>
                    <a:pt x="682890" y="1332540"/>
                  </a:lnTo>
                  <a:lnTo>
                    <a:pt x="688711" y="1334919"/>
                  </a:lnTo>
                  <a:lnTo>
                    <a:pt x="694003" y="1337299"/>
                  </a:lnTo>
                  <a:lnTo>
                    <a:pt x="698765" y="1340207"/>
                  </a:lnTo>
                  <a:lnTo>
                    <a:pt x="703528" y="1343643"/>
                  </a:lnTo>
                  <a:lnTo>
                    <a:pt x="708026" y="1347609"/>
                  </a:lnTo>
                  <a:lnTo>
                    <a:pt x="711994" y="1351839"/>
                  </a:lnTo>
                  <a:lnTo>
                    <a:pt x="715169" y="1356862"/>
                  </a:lnTo>
                  <a:lnTo>
                    <a:pt x="718344" y="1361620"/>
                  </a:lnTo>
                  <a:lnTo>
                    <a:pt x="720726" y="1366908"/>
                  </a:lnTo>
                  <a:lnTo>
                    <a:pt x="722842" y="1372195"/>
                  </a:lnTo>
                  <a:lnTo>
                    <a:pt x="724430" y="1378011"/>
                  </a:lnTo>
                  <a:lnTo>
                    <a:pt x="725223" y="1384092"/>
                  </a:lnTo>
                  <a:lnTo>
                    <a:pt x="725488" y="1390172"/>
                  </a:lnTo>
                  <a:lnTo>
                    <a:pt x="725223" y="1396517"/>
                  </a:lnTo>
                  <a:lnTo>
                    <a:pt x="724430" y="1402333"/>
                  </a:lnTo>
                  <a:lnTo>
                    <a:pt x="722842" y="1408149"/>
                  </a:lnTo>
                  <a:lnTo>
                    <a:pt x="720726" y="1413965"/>
                  </a:lnTo>
                  <a:lnTo>
                    <a:pt x="718344" y="1419252"/>
                  </a:lnTo>
                  <a:lnTo>
                    <a:pt x="715169" y="1424011"/>
                  </a:lnTo>
                  <a:lnTo>
                    <a:pt x="711994" y="1429034"/>
                  </a:lnTo>
                  <a:lnTo>
                    <a:pt x="708026" y="1433264"/>
                  </a:lnTo>
                  <a:lnTo>
                    <a:pt x="703528" y="1436965"/>
                  </a:lnTo>
                  <a:lnTo>
                    <a:pt x="698765" y="1440402"/>
                  </a:lnTo>
                  <a:lnTo>
                    <a:pt x="694003" y="1443574"/>
                  </a:lnTo>
                  <a:lnTo>
                    <a:pt x="688711" y="1445953"/>
                  </a:lnTo>
                  <a:lnTo>
                    <a:pt x="682890" y="1448068"/>
                  </a:lnTo>
                  <a:lnTo>
                    <a:pt x="677069" y="1449654"/>
                  </a:lnTo>
                  <a:lnTo>
                    <a:pt x="671248" y="1450447"/>
                  </a:lnTo>
                  <a:lnTo>
                    <a:pt x="664898" y="1450976"/>
                  </a:lnTo>
                  <a:lnTo>
                    <a:pt x="60589" y="1450976"/>
                  </a:lnTo>
                  <a:lnTo>
                    <a:pt x="54239" y="1450447"/>
                  </a:lnTo>
                  <a:lnTo>
                    <a:pt x="48419" y="1449654"/>
                  </a:lnTo>
                  <a:lnTo>
                    <a:pt x="42598" y="1448068"/>
                  </a:lnTo>
                  <a:lnTo>
                    <a:pt x="37041" y="1445953"/>
                  </a:lnTo>
                  <a:lnTo>
                    <a:pt x="31750" y="1443574"/>
                  </a:lnTo>
                  <a:lnTo>
                    <a:pt x="26723" y="1440402"/>
                  </a:lnTo>
                  <a:lnTo>
                    <a:pt x="21960" y="1436965"/>
                  </a:lnTo>
                  <a:lnTo>
                    <a:pt x="17727" y="1433264"/>
                  </a:lnTo>
                  <a:lnTo>
                    <a:pt x="13758" y="1429034"/>
                  </a:lnTo>
                  <a:lnTo>
                    <a:pt x="10319" y="1424011"/>
                  </a:lnTo>
                  <a:lnTo>
                    <a:pt x="7408" y="1419252"/>
                  </a:lnTo>
                  <a:lnTo>
                    <a:pt x="5027" y="1413965"/>
                  </a:lnTo>
                  <a:lnTo>
                    <a:pt x="2646" y="1408149"/>
                  </a:lnTo>
                  <a:lnTo>
                    <a:pt x="1323" y="1402333"/>
                  </a:lnTo>
                  <a:lnTo>
                    <a:pt x="264" y="1396517"/>
                  </a:lnTo>
                  <a:lnTo>
                    <a:pt x="0" y="1390172"/>
                  </a:lnTo>
                  <a:lnTo>
                    <a:pt x="264" y="1384092"/>
                  </a:lnTo>
                  <a:lnTo>
                    <a:pt x="1323" y="1378011"/>
                  </a:lnTo>
                  <a:lnTo>
                    <a:pt x="2646" y="1372195"/>
                  </a:lnTo>
                  <a:lnTo>
                    <a:pt x="5027" y="1366908"/>
                  </a:lnTo>
                  <a:lnTo>
                    <a:pt x="7408" y="1361620"/>
                  </a:lnTo>
                  <a:lnTo>
                    <a:pt x="10319" y="1356862"/>
                  </a:lnTo>
                  <a:lnTo>
                    <a:pt x="13758" y="1351839"/>
                  </a:lnTo>
                  <a:lnTo>
                    <a:pt x="17727" y="1347609"/>
                  </a:lnTo>
                  <a:lnTo>
                    <a:pt x="21960" y="1343643"/>
                  </a:lnTo>
                  <a:lnTo>
                    <a:pt x="26723" y="1340207"/>
                  </a:lnTo>
                  <a:lnTo>
                    <a:pt x="31750" y="1337299"/>
                  </a:lnTo>
                  <a:lnTo>
                    <a:pt x="37041" y="1334919"/>
                  </a:lnTo>
                  <a:lnTo>
                    <a:pt x="42598" y="1332540"/>
                  </a:lnTo>
                  <a:lnTo>
                    <a:pt x="48419" y="1331218"/>
                  </a:lnTo>
                  <a:lnTo>
                    <a:pt x="54239" y="1330161"/>
                  </a:lnTo>
                  <a:lnTo>
                    <a:pt x="60589" y="1329896"/>
                  </a:lnTo>
                  <a:lnTo>
                    <a:pt x="302419" y="1329896"/>
                  </a:lnTo>
                  <a:lnTo>
                    <a:pt x="302419" y="1144840"/>
                  </a:lnTo>
                  <a:lnTo>
                    <a:pt x="291571" y="1142989"/>
                  </a:lnTo>
                  <a:lnTo>
                    <a:pt x="280459" y="1141139"/>
                  </a:lnTo>
                  <a:lnTo>
                    <a:pt x="270140" y="1139288"/>
                  </a:lnTo>
                  <a:lnTo>
                    <a:pt x="259821" y="1136909"/>
                  </a:lnTo>
                  <a:lnTo>
                    <a:pt x="250032" y="1134001"/>
                  </a:lnTo>
                  <a:lnTo>
                    <a:pt x="240242" y="1131357"/>
                  </a:lnTo>
                  <a:lnTo>
                    <a:pt x="230452" y="1128185"/>
                  </a:lnTo>
                  <a:lnTo>
                    <a:pt x="221457" y="1125277"/>
                  </a:lnTo>
                  <a:lnTo>
                    <a:pt x="212196" y="1121576"/>
                  </a:lnTo>
                  <a:lnTo>
                    <a:pt x="203465" y="1117875"/>
                  </a:lnTo>
                  <a:lnTo>
                    <a:pt x="194734" y="1113909"/>
                  </a:lnTo>
                  <a:lnTo>
                    <a:pt x="186532" y="1109944"/>
                  </a:lnTo>
                  <a:lnTo>
                    <a:pt x="178329" y="1105714"/>
                  </a:lnTo>
                  <a:lnTo>
                    <a:pt x="170392" y="1101219"/>
                  </a:lnTo>
                  <a:lnTo>
                    <a:pt x="162454" y="1096461"/>
                  </a:lnTo>
                  <a:lnTo>
                    <a:pt x="155310" y="1091702"/>
                  </a:lnTo>
                  <a:lnTo>
                    <a:pt x="147902" y="1086944"/>
                  </a:lnTo>
                  <a:lnTo>
                    <a:pt x="140758" y="1081656"/>
                  </a:lnTo>
                  <a:lnTo>
                    <a:pt x="133879" y="1076369"/>
                  </a:lnTo>
                  <a:lnTo>
                    <a:pt x="127264" y="1071082"/>
                  </a:lnTo>
                  <a:lnTo>
                    <a:pt x="120650" y="1065530"/>
                  </a:lnTo>
                  <a:lnTo>
                    <a:pt x="114564" y="1059978"/>
                  </a:lnTo>
                  <a:lnTo>
                    <a:pt x="108479" y="1054162"/>
                  </a:lnTo>
                  <a:lnTo>
                    <a:pt x="102394" y="1048082"/>
                  </a:lnTo>
                  <a:lnTo>
                    <a:pt x="97102" y="1042001"/>
                  </a:lnTo>
                  <a:lnTo>
                    <a:pt x="91546" y="1035921"/>
                  </a:lnTo>
                  <a:lnTo>
                    <a:pt x="85989" y="1029841"/>
                  </a:lnTo>
                  <a:lnTo>
                    <a:pt x="81227" y="1023496"/>
                  </a:lnTo>
                  <a:lnTo>
                    <a:pt x="75935" y="1017151"/>
                  </a:lnTo>
                  <a:lnTo>
                    <a:pt x="71437" y="1010542"/>
                  </a:lnTo>
                  <a:lnTo>
                    <a:pt x="66675" y="1003933"/>
                  </a:lnTo>
                  <a:lnTo>
                    <a:pt x="62177" y="997323"/>
                  </a:lnTo>
                  <a:lnTo>
                    <a:pt x="53975" y="983841"/>
                  </a:lnTo>
                  <a:lnTo>
                    <a:pt x="46302" y="970094"/>
                  </a:lnTo>
                  <a:lnTo>
                    <a:pt x="39687" y="956347"/>
                  </a:lnTo>
                  <a:lnTo>
                    <a:pt x="33337" y="942335"/>
                  </a:lnTo>
                  <a:lnTo>
                    <a:pt x="27516" y="928324"/>
                  </a:lnTo>
                  <a:lnTo>
                    <a:pt x="22489" y="914312"/>
                  </a:lnTo>
                  <a:lnTo>
                    <a:pt x="17991" y="900830"/>
                  </a:lnTo>
                  <a:lnTo>
                    <a:pt x="14023" y="886554"/>
                  </a:lnTo>
                  <a:lnTo>
                    <a:pt x="10583" y="873336"/>
                  </a:lnTo>
                  <a:lnTo>
                    <a:pt x="7673" y="859853"/>
                  </a:lnTo>
                  <a:lnTo>
                    <a:pt x="5291" y="846370"/>
                  </a:lnTo>
                  <a:lnTo>
                    <a:pt x="3439" y="833681"/>
                  </a:lnTo>
                  <a:lnTo>
                    <a:pt x="1852" y="821255"/>
                  </a:lnTo>
                  <a:lnTo>
                    <a:pt x="1058" y="809095"/>
                  </a:lnTo>
                  <a:lnTo>
                    <a:pt x="264" y="797462"/>
                  </a:lnTo>
                  <a:lnTo>
                    <a:pt x="0" y="786095"/>
                  </a:lnTo>
                  <a:lnTo>
                    <a:pt x="0" y="544464"/>
                  </a:lnTo>
                  <a:lnTo>
                    <a:pt x="264" y="538383"/>
                  </a:lnTo>
                  <a:lnTo>
                    <a:pt x="1323" y="532303"/>
                  </a:lnTo>
                  <a:lnTo>
                    <a:pt x="2646" y="526487"/>
                  </a:lnTo>
                  <a:lnTo>
                    <a:pt x="5027" y="521200"/>
                  </a:lnTo>
                  <a:lnTo>
                    <a:pt x="7408" y="515912"/>
                  </a:lnTo>
                  <a:lnTo>
                    <a:pt x="10319" y="510889"/>
                  </a:lnTo>
                  <a:lnTo>
                    <a:pt x="13758" y="506131"/>
                  </a:lnTo>
                  <a:lnTo>
                    <a:pt x="17727" y="501901"/>
                  </a:lnTo>
                  <a:lnTo>
                    <a:pt x="21960" y="497935"/>
                  </a:lnTo>
                  <a:lnTo>
                    <a:pt x="26723" y="494499"/>
                  </a:lnTo>
                  <a:lnTo>
                    <a:pt x="31750" y="491591"/>
                  </a:lnTo>
                  <a:lnTo>
                    <a:pt x="37041" y="488947"/>
                  </a:lnTo>
                  <a:lnTo>
                    <a:pt x="42598" y="487096"/>
                  </a:lnTo>
                  <a:lnTo>
                    <a:pt x="48419" y="485510"/>
                  </a:lnTo>
                  <a:lnTo>
                    <a:pt x="54239" y="484453"/>
                  </a:lnTo>
                  <a:lnTo>
                    <a:pt x="60589" y="484188"/>
                  </a:lnTo>
                  <a:close/>
                  <a:moveTo>
                    <a:pt x="362612" y="0"/>
                  </a:moveTo>
                  <a:lnTo>
                    <a:pt x="372158" y="265"/>
                  </a:lnTo>
                  <a:lnTo>
                    <a:pt x="381438" y="1058"/>
                  </a:lnTo>
                  <a:lnTo>
                    <a:pt x="390454" y="2116"/>
                  </a:lnTo>
                  <a:lnTo>
                    <a:pt x="399204" y="3967"/>
                  </a:lnTo>
                  <a:lnTo>
                    <a:pt x="408219" y="5553"/>
                  </a:lnTo>
                  <a:lnTo>
                    <a:pt x="416705" y="8198"/>
                  </a:lnTo>
                  <a:lnTo>
                    <a:pt x="424925" y="11107"/>
                  </a:lnTo>
                  <a:lnTo>
                    <a:pt x="433145" y="14280"/>
                  </a:lnTo>
                  <a:lnTo>
                    <a:pt x="441630" y="17982"/>
                  </a:lnTo>
                  <a:lnTo>
                    <a:pt x="449054" y="21949"/>
                  </a:lnTo>
                  <a:lnTo>
                    <a:pt x="456744" y="26444"/>
                  </a:lnTo>
                  <a:lnTo>
                    <a:pt x="464169" y="30939"/>
                  </a:lnTo>
                  <a:lnTo>
                    <a:pt x="471328" y="36228"/>
                  </a:lnTo>
                  <a:lnTo>
                    <a:pt x="478222" y="41253"/>
                  </a:lnTo>
                  <a:lnTo>
                    <a:pt x="484851" y="47070"/>
                  </a:lnTo>
                  <a:lnTo>
                    <a:pt x="490950" y="53152"/>
                  </a:lnTo>
                  <a:lnTo>
                    <a:pt x="497049" y="59234"/>
                  </a:lnTo>
                  <a:lnTo>
                    <a:pt x="502882" y="66110"/>
                  </a:lnTo>
                  <a:lnTo>
                    <a:pt x="508186" y="72721"/>
                  </a:lnTo>
                  <a:lnTo>
                    <a:pt x="513224" y="80125"/>
                  </a:lnTo>
                  <a:lnTo>
                    <a:pt x="517997" y="87265"/>
                  </a:lnTo>
                  <a:lnTo>
                    <a:pt x="522504" y="94934"/>
                  </a:lnTo>
                  <a:lnTo>
                    <a:pt x="526482" y="102602"/>
                  </a:lnTo>
                  <a:lnTo>
                    <a:pt x="530194" y="110800"/>
                  </a:lnTo>
                  <a:lnTo>
                    <a:pt x="533111" y="118998"/>
                  </a:lnTo>
                  <a:lnTo>
                    <a:pt x="536293" y="127195"/>
                  </a:lnTo>
                  <a:lnTo>
                    <a:pt x="538679" y="136186"/>
                  </a:lnTo>
                  <a:lnTo>
                    <a:pt x="540536" y="144648"/>
                  </a:lnTo>
                  <a:lnTo>
                    <a:pt x="542392" y="153903"/>
                  </a:lnTo>
                  <a:lnTo>
                    <a:pt x="543187" y="162630"/>
                  </a:lnTo>
                  <a:lnTo>
                    <a:pt x="544248" y="172150"/>
                  </a:lnTo>
                  <a:lnTo>
                    <a:pt x="544513" y="181141"/>
                  </a:lnTo>
                  <a:lnTo>
                    <a:pt x="544513" y="483394"/>
                  </a:lnTo>
                  <a:lnTo>
                    <a:pt x="180975" y="483394"/>
                  </a:lnTo>
                  <a:lnTo>
                    <a:pt x="180975" y="181141"/>
                  </a:lnTo>
                  <a:lnTo>
                    <a:pt x="181240" y="172150"/>
                  </a:lnTo>
                  <a:lnTo>
                    <a:pt x="181771" y="162630"/>
                  </a:lnTo>
                  <a:lnTo>
                    <a:pt x="183097" y="153903"/>
                  </a:lnTo>
                  <a:lnTo>
                    <a:pt x="184422" y="144648"/>
                  </a:lnTo>
                  <a:lnTo>
                    <a:pt x="186809" y="136186"/>
                  </a:lnTo>
                  <a:lnTo>
                    <a:pt x="189195" y="127195"/>
                  </a:lnTo>
                  <a:lnTo>
                    <a:pt x="191847" y="118998"/>
                  </a:lnTo>
                  <a:lnTo>
                    <a:pt x="195294" y="110800"/>
                  </a:lnTo>
                  <a:lnTo>
                    <a:pt x="199006" y="102602"/>
                  </a:lnTo>
                  <a:lnTo>
                    <a:pt x="202984" y="94934"/>
                  </a:lnTo>
                  <a:lnTo>
                    <a:pt x="207226" y="87265"/>
                  </a:lnTo>
                  <a:lnTo>
                    <a:pt x="211999" y="80125"/>
                  </a:lnTo>
                  <a:lnTo>
                    <a:pt x="217037" y="72721"/>
                  </a:lnTo>
                  <a:lnTo>
                    <a:pt x="222341" y="66110"/>
                  </a:lnTo>
                  <a:lnTo>
                    <a:pt x="228174" y="59234"/>
                  </a:lnTo>
                  <a:lnTo>
                    <a:pt x="234008" y="53152"/>
                  </a:lnTo>
                  <a:lnTo>
                    <a:pt x="240372" y="47070"/>
                  </a:lnTo>
                  <a:lnTo>
                    <a:pt x="247266" y="41253"/>
                  </a:lnTo>
                  <a:lnTo>
                    <a:pt x="253895" y="36228"/>
                  </a:lnTo>
                  <a:lnTo>
                    <a:pt x="261054" y="30939"/>
                  </a:lnTo>
                  <a:lnTo>
                    <a:pt x="268479" y="26444"/>
                  </a:lnTo>
                  <a:lnTo>
                    <a:pt x="275903" y="21949"/>
                  </a:lnTo>
                  <a:lnTo>
                    <a:pt x="283858" y="17982"/>
                  </a:lnTo>
                  <a:lnTo>
                    <a:pt x="291813" y="14280"/>
                  </a:lnTo>
                  <a:lnTo>
                    <a:pt x="300033" y="11107"/>
                  </a:lnTo>
                  <a:lnTo>
                    <a:pt x="308518" y="8198"/>
                  </a:lnTo>
                  <a:lnTo>
                    <a:pt x="317269" y="5553"/>
                  </a:lnTo>
                  <a:lnTo>
                    <a:pt x="326019" y="3967"/>
                  </a:lnTo>
                  <a:lnTo>
                    <a:pt x="334770" y="2116"/>
                  </a:lnTo>
                  <a:lnTo>
                    <a:pt x="344050" y="1058"/>
                  </a:lnTo>
                  <a:lnTo>
                    <a:pt x="353331" y="265"/>
                  </a:lnTo>
                  <a:lnTo>
                    <a:pt x="362612" y="0"/>
                  </a:lnTo>
                  <a:close/>
                </a:path>
              </a:pathLst>
            </a:custGeom>
            <a:solidFill>
              <a:srgbClr val="6CAE43"/>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3674" y="266153"/>
            <a:ext cx="216028" cy="216000"/>
            <a:chOff x="1827622" y="1343919"/>
            <a:chExt cx="2304000" cy="2304000"/>
          </a:xfrm>
        </p:grpSpPr>
        <p:sp>
          <p:nvSpPr>
            <p:cNvPr id="5" name="椭圆 4"/>
            <p:cNvSpPr/>
            <p:nvPr/>
          </p:nvSpPr>
          <p:spPr>
            <a:xfrm>
              <a:off x="1827622" y="1343919"/>
              <a:ext cx="2304000" cy="2304000"/>
            </a:xfrm>
            <a:prstGeom prst="ellipse">
              <a:avLst/>
            </a:prstGeom>
            <a:gradFill flip="none" rotWithShape="1">
              <a:gsLst>
                <a:gs pos="100000">
                  <a:schemeClr val="tx1">
                    <a:lumMod val="85000"/>
                    <a:lumOff val="15000"/>
                  </a:schemeClr>
                </a:gs>
                <a:gs pos="0">
                  <a:schemeClr val="tx1">
                    <a:lumMod val="65000"/>
                    <a:lumOff val="35000"/>
                  </a:schemeClr>
                </a:gs>
              </a:gsLst>
              <a:path path="circle">
                <a:fillToRect l="100000" b="100000"/>
              </a:path>
              <a:tileRect t="-100000" r="-100000"/>
            </a:grad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6" name="椭圆 5"/>
            <p:cNvSpPr/>
            <p:nvPr/>
          </p:nvSpPr>
          <p:spPr>
            <a:xfrm>
              <a:off x="1877481" y="1393778"/>
              <a:ext cx="2204282" cy="2204282"/>
            </a:xfrm>
            <a:prstGeom prst="ellipse">
              <a:avLst/>
            </a:prstGeom>
            <a:gradFill flip="none" rotWithShape="1">
              <a:gsLst>
                <a:gs pos="0">
                  <a:srgbClr val="6CAE43"/>
                </a:gs>
                <a:gs pos="100000">
                  <a:srgbClr val="92D050"/>
                </a:gs>
              </a:gsLst>
              <a:path path="circle">
                <a:fillToRect l="100000" b="100000"/>
              </a:path>
              <a:tileRect t="-100000" r="-100000"/>
            </a:gradFill>
            <a:ln w="12700">
              <a:gradFill>
                <a:gsLst>
                  <a:gs pos="100000">
                    <a:srgbClr val="6CAE43"/>
                  </a:gs>
                  <a:gs pos="0">
                    <a:srgbClr val="92D050"/>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sp>
        <p:nvSpPr>
          <p:cNvPr id="7" name="TextBox 4"/>
          <p:cNvSpPr txBox="1"/>
          <p:nvPr/>
        </p:nvSpPr>
        <p:spPr>
          <a:xfrm>
            <a:off x="737076" y="235654"/>
            <a:ext cx="1737360" cy="283845"/>
          </a:xfrm>
          <a:prstGeom prst="rect">
            <a:avLst/>
          </a:prstGeom>
          <a:noFill/>
        </p:spPr>
        <p:txBody>
          <a:bodyPr wrap="none" lIns="68580" tIns="34290" rIns="68580" bIns="34290" rtlCol="0">
            <a:spAutoFit/>
          </a:bodyPr>
          <a:lstStyle/>
          <a:p>
            <a:pPr algn="l" defTabSz="685800"/>
            <a:r>
              <a:rPr lang="zh-CN" altLang="en-US" sz="1400" dirty="0">
                <a:solidFill>
                  <a:srgbClr val="6CAE43"/>
                </a:solidFill>
                <a:latin typeface="微软雅黑" panose="020B0503020204020204" pitchFamily="34" charset="-122"/>
                <a:ea typeface="微软雅黑" panose="020B0503020204020204" pitchFamily="34" charset="-122"/>
              </a:rPr>
              <a:t>预计实现的基本功能</a:t>
            </a:r>
          </a:p>
        </p:txBody>
      </p:sp>
      <p:cxnSp>
        <p:nvCxnSpPr>
          <p:cNvPr id="8" name="直接连接符 7"/>
          <p:cNvCxnSpPr>
            <a:endCxn id="9" idx="11"/>
          </p:cNvCxnSpPr>
          <p:nvPr/>
        </p:nvCxnSpPr>
        <p:spPr>
          <a:xfrm flipV="1">
            <a:off x="435675" y="592988"/>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Freeform 6"/>
          <p:cNvSpPr>
            <a:spLocks noEditPoints="1"/>
          </p:cNvSpPr>
          <p:nvPr/>
        </p:nvSpPr>
        <p:spPr bwMode="auto">
          <a:xfrm>
            <a:off x="8460938" y="272353"/>
            <a:ext cx="319470" cy="32063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75" name="文本框 74"/>
          <p:cNvSpPr txBox="1"/>
          <p:nvPr/>
        </p:nvSpPr>
        <p:spPr>
          <a:xfrm>
            <a:off x="0" y="1292225"/>
            <a:ext cx="921385" cy="3093085"/>
          </a:xfrm>
          <a:prstGeom prst="rect">
            <a:avLst/>
          </a:prstGeom>
          <a:noFill/>
        </p:spPr>
        <p:txBody>
          <a:bodyPr vert="eaVert" wrap="square" rtlCol="0">
            <a:spAutoFit/>
          </a:bodyPr>
          <a:lstStyle/>
          <a:p>
            <a:r>
              <a:rPr lang="zh-CN" altLang="en-US" sz="24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系统功能模块设计</a:t>
            </a:r>
            <a:endParaRPr lang="zh-CN" altLang="en-US" sz="24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endParaRPr lang="zh-CN" altLang="en-US" sz="2400"/>
          </a:p>
        </p:txBody>
      </p:sp>
      <p:grpSp>
        <p:nvGrpSpPr>
          <p:cNvPr id="76" name="组合 75"/>
          <p:cNvGrpSpPr/>
          <p:nvPr/>
        </p:nvGrpSpPr>
        <p:grpSpPr>
          <a:xfrm>
            <a:off x="66487" y="666478"/>
            <a:ext cx="8919210" cy="4057015"/>
            <a:chOff x="252" y="1277"/>
            <a:chExt cx="13680" cy="6080"/>
          </a:xfrm>
        </p:grpSpPr>
        <p:sp>
          <p:nvSpPr>
            <p:cNvPr id="73" name="圆角矩形 72"/>
            <p:cNvSpPr/>
            <p:nvPr/>
          </p:nvSpPr>
          <p:spPr>
            <a:xfrm>
              <a:off x="1756" y="1431"/>
              <a:ext cx="11715" cy="5731"/>
            </a:xfrm>
            <a:prstGeom prst="roundRect">
              <a:avLst>
                <a:gd name="adj" fmla="val 0"/>
              </a:avLst>
            </a:prstGeom>
            <a:solidFill>
              <a:srgbClr val="88C74C"/>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pic>
          <p:nvPicPr>
            <p:cNvPr id="2" name="图片 -2147482624"/>
            <p:cNvPicPr>
              <a:picLocks noChangeAspect="1"/>
            </p:cNvPicPr>
            <p:nvPr/>
          </p:nvPicPr>
          <p:blipFill>
            <a:blip r:embed="rId2"/>
            <a:srcRect l="23839" t="613" r="29495" b="53717"/>
            <a:stretch>
              <a:fillRect/>
            </a:stretch>
          </p:blipFill>
          <p:spPr>
            <a:xfrm>
              <a:off x="252" y="1277"/>
              <a:ext cx="13680" cy="6080"/>
            </a:xfrm>
            <a:prstGeom prst="rect">
              <a:avLst/>
            </a:prstGeom>
            <a:noFill/>
            <a:ln w="9525">
              <a:noFill/>
            </a:ln>
          </p:spPr>
        </p:pic>
      </p:grpSp>
    </p:spTree>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0-#ppt_w/2"/>
                                          </p:val>
                                        </p:tav>
                                        <p:tav tm="100000">
                                          <p:val>
                                            <p:strVal val="#ppt_x"/>
                                          </p:val>
                                        </p:tav>
                                      </p:tavLst>
                                    </p:anim>
                                    <p:anim calcmode="lin" valueType="num">
                                      <p:cBhvr additive="base">
                                        <p:cTn id="17" dur="1000" fill="hold"/>
                                        <p:tgtEl>
                                          <p:spTgt spid="9"/>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500" fill="hold">
                                          <p:stCondLst>
                                            <p:cond delay="0"/>
                                          </p:stCondLst>
                                        </p:cTn>
                                        <p:tgtEl>
                                          <p:spTgt spid="75"/>
                                        </p:tgtEl>
                                        <p:attrNameLst>
                                          <p:attrName>style.visibility</p:attrName>
                                        </p:attrNameLst>
                                      </p:cBhvr>
                                      <p:to>
                                        <p:strVal val="visible"/>
                                      </p:to>
                                    </p:set>
                                    <p:anim calcmode="lin" valueType="num">
                                      <p:cBhvr>
                                        <p:cTn id="25" dur="500" fill="hold"/>
                                        <p:tgtEl>
                                          <p:spTgt spid="75"/>
                                        </p:tgtEl>
                                        <p:attrNameLst>
                                          <p:attrName>ppt_w</p:attrName>
                                        </p:attrNameLst>
                                      </p:cBhvr>
                                      <p:tavLst>
                                        <p:tav tm="0">
                                          <p:val>
                                            <p:strVal val="#ppt_w*0.70"/>
                                          </p:val>
                                        </p:tav>
                                        <p:tav tm="100000">
                                          <p:val>
                                            <p:strVal val="#ppt_w"/>
                                          </p:val>
                                        </p:tav>
                                      </p:tavLst>
                                    </p:anim>
                                    <p:anim calcmode="lin" valueType="num">
                                      <p:cBhvr>
                                        <p:cTn id="26" dur="500" fill="hold"/>
                                        <p:tgtEl>
                                          <p:spTgt spid="75"/>
                                        </p:tgtEl>
                                        <p:attrNameLst>
                                          <p:attrName>ppt_h</p:attrName>
                                        </p:attrNameLst>
                                      </p:cBhvr>
                                      <p:tavLst>
                                        <p:tav tm="0">
                                          <p:val>
                                            <p:strVal val="#ppt_h"/>
                                          </p:val>
                                        </p:tav>
                                        <p:tav tm="100000">
                                          <p:val>
                                            <p:strVal val="#ppt_h"/>
                                          </p:val>
                                        </p:tav>
                                      </p:tavLst>
                                    </p:anim>
                                    <p:animEffect transition="in" filter="fade">
                                      <p:cBhvr>
                                        <p:cTn id="27" dur="500"/>
                                        <p:tgtEl>
                                          <p:spTgt spid="7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wheel(1)">
                                      <p:cBhvr>
                                        <p:cTn id="32" dur="2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ldLvl="0" animBg="1"/>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3674" y="266153"/>
            <a:ext cx="216028" cy="216000"/>
            <a:chOff x="1827622" y="1343919"/>
            <a:chExt cx="2304000" cy="2304000"/>
          </a:xfrm>
        </p:grpSpPr>
        <p:sp>
          <p:nvSpPr>
            <p:cNvPr id="5" name="椭圆 4"/>
            <p:cNvSpPr/>
            <p:nvPr/>
          </p:nvSpPr>
          <p:spPr>
            <a:xfrm>
              <a:off x="1827622" y="1343919"/>
              <a:ext cx="2304000" cy="2304000"/>
            </a:xfrm>
            <a:prstGeom prst="ellipse">
              <a:avLst/>
            </a:prstGeom>
            <a:gradFill flip="none" rotWithShape="1">
              <a:gsLst>
                <a:gs pos="100000">
                  <a:schemeClr val="tx1">
                    <a:lumMod val="85000"/>
                    <a:lumOff val="15000"/>
                  </a:schemeClr>
                </a:gs>
                <a:gs pos="0">
                  <a:schemeClr val="tx1">
                    <a:lumMod val="65000"/>
                    <a:lumOff val="35000"/>
                  </a:schemeClr>
                </a:gs>
              </a:gsLst>
              <a:path path="circle">
                <a:fillToRect l="100000" b="100000"/>
              </a:path>
              <a:tileRect t="-100000" r="-100000"/>
            </a:grad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6" name="椭圆 5"/>
            <p:cNvSpPr/>
            <p:nvPr/>
          </p:nvSpPr>
          <p:spPr>
            <a:xfrm>
              <a:off x="1877481" y="1393778"/>
              <a:ext cx="2204282" cy="2204282"/>
            </a:xfrm>
            <a:prstGeom prst="ellipse">
              <a:avLst/>
            </a:prstGeom>
            <a:gradFill flip="none" rotWithShape="1">
              <a:gsLst>
                <a:gs pos="0">
                  <a:srgbClr val="6CAE43"/>
                </a:gs>
                <a:gs pos="100000">
                  <a:srgbClr val="92D050"/>
                </a:gs>
              </a:gsLst>
              <a:path path="circle">
                <a:fillToRect l="100000" b="100000"/>
              </a:path>
              <a:tileRect t="-100000" r="-100000"/>
            </a:gradFill>
            <a:ln w="12700">
              <a:gradFill>
                <a:gsLst>
                  <a:gs pos="100000">
                    <a:srgbClr val="6CAE43"/>
                  </a:gs>
                  <a:gs pos="0">
                    <a:srgbClr val="92D050"/>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sp>
        <p:nvSpPr>
          <p:cNvPr id="7" name="TextBox 4"/>
          <p:cNvSpPr txBox="1"/>
          <p:nvPr/>
        </p:nvSpPr>
        <p:spPr>
          <a:xfrm>
            <a:off x="737076" y="235654"/>
            <a:ext cx="1737360" cy="283845"/>
          </a:xfrm>
          <a:prstGeom prst="rect">
            <a:avLst/>
          </a:prstGeom>
          <a:noFill/>
        </p:spPr>
        <p:txBody>
          <a:bodyPr wrap="none" lIns="68580" tIns="34290" rIns="68580" bIns="34290" rtlCol="0">
            <a:spAutoFit/>
          </a:bodyPr>
          <a:lstStyle/>
          <a:p>
            <a:pPr algn="l" defTabSz="685800"/>
            <a:r>
              <a:rPr lang="zh-CN" altLang="en-US" sz="1400" dirty="0">
                <a:solidFill>
                  <a:srgbClr val="6CAE43"/>
                </a:solidFill>
                <a:latin typeface="微软雅黑" panose="020B0503020204020204" pitchFamily="34" charset="-122"/>
                <a:ea typeface="微软雅黑" panose="020B0503020204020204" pitchFamily="34" charset="-122"/>
                <a:sym typeface="+mn-ea"/>
              </a:rPr>
              <a:t>预计实现的基本功能</a:t>
            </a:r>
            <a:endParaRPr lang="zh-CN" altLang="en-US" sz="1400" dirty="0">
              <a:solidFill>
                <a:srgbClr val="6CAE43"/>
              </a:solidFill>
              <a:latin typeface="微软雅黑" panose="020B0503020204020204" pitchFamily="34" charset="-122"/>
              <a:ea typeface="微软雅黑" panose="020B0503020204020204" pitchFamily="34" charset="-122"/>
            </a:endParaRPr>
          </a:p>
        </p:txBody>
      </p:sp>
      <p:cxnSp>
        <p:nvCxnSpPr>
          <p:cNvPr id="8" name="直接连接符 7"/>
          <p:cNvCxnSpPr>
            <a:endCxn id="9" idx="11"/>
          </p:cNvCxnSpPr>
          <p:nvPr/>
        </p:nvCxnSpPr>
        <p:spPr>
          <a:xfrm flipV="1">
            <a:off x="435675" y="592988"/>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Freeform 6"/>
          <p:cNvSpPr>
            <a:spLocks noEditPoints="1"/>
          </p:cNvSpPr>
          <p:nvPr/>
        </p:nvSpPr>
        <p:spPr bwMode="auto">
          <a:xfrm>
            <a:off x="8460938" y="272353"/>
            <a:ext cx="319470" cy="32063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grpSp>
        <p:nvGrpSpPr>
          <p:cNvPr id="12" name="组合 11"/>
          <p:cNvGrpSpPr/>
          <p:nvPr/>
        </p:nvGrpSpPr>
        <p:grpSpPr>
          <a:xfrm>
            <a:off x="-155575" y="3006090"/>
            <a:ext cx="5617210" cy="2137410"/>
            <a:chOff x="-223" y="4734"/>
            <a:chExt cx="8846" cy="3366"/>
          </a:xfrm>
        </p:grpSpPr>
        <p:pic>
          <p:nvPicPr>
            <p:cNvPr id="2" name="图片 13"/>
            <p:cNvPicPr>
              <a:picLocks noChangeAspect="1"/>
            </p:cNvPicPr>
            <p:nvPr/>
          </p:nvPicPr>
          <p:blipFill>
            <a:blip r:embed="rId14"/>
            <a:srcRect t="7819" r="8260" b="60909"/>
            <a:stretch>
              <a:fillRect/>
            </a:stretch>
          </p:blipFill>
          <p:spPr>
            <a:xfrm>
              <a:off x="-223" y="4734"/>
              <a:ext cx="7625" cy="3366"/>
            </a:xfrm>
            <a:prstGeom prst="rect">
              <a:avLst/>
            </a:prstGeom>
            <a:noFill/>
            <a:ln w="9525">
              <a:noFill/>
            </a:ln>
          </p:spPr>
        </p:pic>
        <p:grpSp>
          <p:nvGrpSpPr>
            <p:cNvPr id="67" name="组合 66"/>
            <p:cNvGrpSpPr/>
            <p:nvPr/>
          </p:nvGrpSpPr>
          <p:grpSpPr>
            <a:xfrm>
              <a:off x="4849" y="5911"/>
              <a:ext cx="3774" cy="1011"/>
              <a:chOff x="4392" y="1895"/>
              <a:chExt cx="3774" cy="1011"/>
            </a:xfrm>
          </p:grpSpPr>
          <p:grpSp>
            <p:nvGrpSpPr>
              <p:cNvPr id="68" name="组合 67"/>
              <p:cNvGrpSpPr/>
              <p:nvPr/>
            </p:nvGrpSpPr>
            <p:grpSpPr>
              <a:xfrm rot="10800000">
                <a:off x="5319" y="1895"/>
                <a:ext cx="478" cy="1011"/>
                <a:chOff x="4399020" y="1508961"/>
                <a:chExt cx="404812" cy="855663"/>
              </a:xfrm>
            </p:grpSpPr>
            <p:sp>
              <p:nvSpPr>
                <p:cNvPr id="69" name="MH_Other_9"/>
                <p:cNvSpPr/>
                <p:nvPr>
                  <p:custDataLst>
                    <p:tags r:id="rId10"/>
                  </p:custDataLst>
                </p:nvPr>
              </p:nvSpPr>
              <p:spPr>
                <a:xfrm flipH="1">
                  <a:off x="4611745" y="1508961"/>
                  <a:ext cx="192087" cy="855663"/>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rgbClr val="6CAE43"/>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微软雅黑" panose="020B0503020204020204" pitchFamily="34" charset="-122"/>
                    <a:ea typeface="微软雅黑" panose="020B0503020204020204" pitchFamily="34" charset="-122"/>
                  </a:endParaRPr>
                </a:p>
              </p:txBody>
            </p:sp>
            <p:cxnSp>
              <p:nvCxnSpPr>
                <p:cNvPr id="70" name="MH_Other_10"/>
                <p:cNvCxnSpPr/>
                <p:nvPr>
                  <p:custDataLst>
                    <p:tags r:id="rId11"/>
                  </p:custDataLst>
                </p:nvPr>
              </p:nvCxnSpPr>
              <p:spPr>
                <a:xfrm flipH="1">
                  <a:off x="4399020" y="1934411"/>
                  <a:ext cx="215900" cy="0"/>
                </a:xfrm>
                <a:prstGeom prst="line">
                  <a:avLst/>
                </a:prstGeom>
                <a:ln w="25400">
                  <a:solidFill>
                    <a:srgbClr val="6CAE43"/>
                  </a:solidFill>
                  <a:tailEnd type="oval" w="sm" len="sm"/>
                </a:ln>
              </p:spPr>
              <p:style>
                <a:lnRef idx="1">
                  <a:schemeClr val="accent1"/>
                </a:lnRef>
                <a:fillRef idx="0">
                  <a:schemeClr val="accent1"/>
                </a:fillRef>
                <a:effectRef idx="0">
                  <a:schemeClr val="accent1"/>
                </a:effectRef>
                <a:fontRef idx="minor">
                  <a:schemeClr val="tx1"/>
                </a:fontRef>
              </p:style>
            </p:cxnSp>
            <p:sp>
              <p:nvSpPr>
                <p:cNvPr id="71" name="MH_Other_11"/>
                <p:cNvSpPr/>
                <p:nvPr>
                  <p:custDataLst>
                    <p:tags r:id="rId12"/>
                  </p:custDataLst>
                </p:nvPr>
              </p:nvSpPr>
              <p:spPr>
                <a:xfrm flipH="1">
                  <a:off x="4556182" y="1875674"/>
                  <a:ext cx="117475" cy="117475"/>
                </a:xfrm>
                <a:prstGeom prst="ellipse">
                  <a:avLst/>
                </a:prstGeom>
                <a:solidFill>
                  <a:srgbClr val="6CAE43"/>
                </a:solidFill>
                <a:ln>
                  <a:solidFill>
                    <a:srgbClr val="6CAE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微软雅黑" panose="020B0503020204020204" pitchFamily="34" charset="-122"/>
                    <a:ea typeface="微软雅黑" panose="020B0503020204020204" pitchFamily="34" charset="-122"/>
                  </a:endParaRPr>
                </a:p>
              </p:txBody>
            </p:sp>
          </p:grpSp>
          <p:sp>
            <p:nvSpPr>
              <p:cNvPr id="72" name="MH_SubTitle_1"/>
              <p:cNvSpPr>
                <a:spLocks noChangeArrowheads="1"/>
              </p:cNvSpPr>
              <p:nvPr>
                <p:custDataLst>
                  <p:tags r:id="rId9"/>
                </p:custDataLst>
              </p:nvPr>
            </p:nvSpPr>
            <p:spPr bwMode="auto">
              <a:xfrm flipH="1">
                <a:off x="4392" y="2155"/>
                <a:ext cx="3774"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eaLnBrk="1" hangingPunct="1"/>
                <a:r>
                  <a:rPr lang="zh-CN" altLang="en-US" sz="1500" dirty="0">
                    <a:solidFill>
                      <a:srgbClr val="6CAE43"/>
                    </a:solidFill>
                    <a:latin typeface="微软雅黑" panose="020B0503020204020204" pitchFamily="34" charset="-122"/>
                    <a:ea typeface="微软雅黑" panose="020B0503020204020204" pitchFamily="34" charset="-122"/>
                  </a:rPr>
                  <a:t>其他信息实体图</a:t>
                </a:r>
              </a:p>
            </p:txBody>
          </p:sp>
        </p:grpSp>
      </p:grpSp>
      <p:grpSp>
        <p:nvGrpSpPr>
          <p:cNvPr id="90" name="组合 89"/>
          <p:cNvGrpSpPr/>
          <p:nvPr/>
        </p:nvGrpSpPr>
        <p:grpSpPr>
          <a:xfrm>
            <a:off x="3297555" y="1276350"/>
            <a:ext cx="6080125" cy="2755900"/>
            <a:chOff x="5193" y="2010"/>
            <a:chExt cx="9575" cy="4340"/>
          </a:xfrm>
        </p:grpSpPr>
        <p:grpSp>
          <p:nvGrpSpPr>
            <p:cNvPr id="55" name="组合 54"/>
            <p:cNvGrpSpPr/>
            <p:nvPr/>
          </p:nvGrpSpPr>
          <p:grpSpPr>
            <a:xfrm rot="10800000">
              <a:off x="5193" y="3887"/>
              <a:ext cx="4175" cy="1011"/>
              <a:chOff x="5319" y="1895"/>
              <a:chExt cx="4175" cy="1011"/>
            </a:xfrm>
          </p:grpSpPr>
          <p:grpSp>
            <p:nvGrpSpPr>
              <p:cNvPr id="56" name="组合 55"/>
              <p:cNvGrpSpPr/>
              <p:nvPr/>
            </p:nvGrpSpPr>
            <p:grpSpPr>
              <a:xfrm rot="10800000">
                <a:off x="5319" y="1895"/>
                <a:ext cx="478" cy="1011"/>
                <a:chOff x="4399020" y="1508961"/>
                <a:chExt cx="404812" cy="855663"/>
              </a:xfrm>
            </p:grpSpPr>
            <p:sp>
              <p:nvSpPr>
                <p:cNvPr id="57" name="MH_Other_9"/>
                <p:cNvSpPr/>
                <p:nvPr>
                  <p:custDataLst>
                    <p:tags r:id="rId6"/>
                  </p:custDataLst>
                </p:nvPr>
              </p:nvSpPr>
              <p:spPr>
                <a:xfrm flipH="1">
                  <a:off x="4611745" y="1508961"/>
                  <a:ext cx="192087" cy="855663"/>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rgbClr val="6CAE43"/>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微软雅黑" panose="020B0503020204020204" pitchFamily="34" charset="-122"/>
                    <a:ea typeface="微软雅黑" panose="020B0503020204020204" pitchFamily="34" charset="-122"/>
                  </a:endParaRPr>
                </a:p>
              </p:txBody>
            </p:sp>
            <p:cxnSp>
              <p:nvCxnSpPr>
                <p:cNvPr id="58" name="MH_Other_10"/>
                <p:cNvCxnSpPr/>
                <p:nvPr>
                  <p:custDataLst>
                    <p:tags r:id="rId7"/>
                  </p:custDataLst>
                </p:nvPr>
              </p:nvCxnSpPr>
              <p:spPr>
                <a:xfrm flipH="1">
                  <a:off x="4399020" y="1934411"/>
                  <a:ext cx="215900" cy="0"/>
                </a:xfrm>
                <a:prstGeom prst="line">
                  <a:avLst/>
                </a:prstGeom>
                <a:ln w="25400">
                  <a:solidFill>
                    <a:srgbClr val="6CAE43"/>
                  </a:solidFill>
                  <a:tailEnd type="oval" w="sm" len="sm"/>
                </a:ln>
              </p:spPr>
              <p:style>
                <a:lnRef idx="1">
                  <a:schemeClr val="accent1"/>
                </a:lnRef>
                <a:fillRef idx="0">
                  <a:schemeClr val="accent1"/>
                </a:fillRef>
                <a:effectRef idx="0">
                  <a:schemeClr val="accent1"/>
                </a:effectRef>
                <a:fontRef idx="minor">
                  <a:schemeClr val="tx1"/>
                </a:fontRef>
              </p:style>
            </p:cxnSp>
            <p:sp>
              <p:nvSpPr>
                <p:cNvPr id="59" name="MH_Other_11"/>
                <p:cNvSpPr/>
                <p:nvPr>
                  <p:custDataLst>
                    <p:tags r:id="rId8"/>
                  </p:custDataLst>
                </p:nvPr>
              </p:nvSpPr>
              <p:spPr>
                <a:xfrm flipH="1">
                  <a:off x="4556182" y="1875674"/>
                  <a:ext cx="117475" cy="117475"/>
                </a:xfrm>
                <a:prstGeom prst="ellipse">
                  <a:avLst/>
                </a:prstGeom>
                <a:solidFill>
                  <a:srgbClr val="6CAE43"/>
                </a:solidFill>
                <a:ln>
                  <a:solidFill>
                    <a:srgbClr val="6CAE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微软雅黑" panose="020B0503020204020204" pitchFamily="34" charset="-122"/>
                    <a:ea typeface="微软雅黑" panose="020B0503020204020204" pitchFamily="34" charset="-122"/>
                  </a:endParaRPr>
                </a:p>
              </p:txBody>
            </p:sp>
          </p:grpSp>
          <p:sp>
            <p:nvSpPr>
              <p:cNvPr id="60" name="MH_SubTitle_1"/>
              <p:cNvSpPr>
                <a:spLocks noChangeArrowheads="1"/>
              </p:cNvSpPr>
              <p:nvPr>
                <p:custDataLst>
                  <p:tags r:id="rId5"/>
                </p:custDataLst>
              </p:nvPr>
            </p:nvSpPr>
            <p:spPr bwMode="auto">
              <a:xfrm rot="10800000" flipH="1">
                <a:off x="5720" y="2155"/>
                <a:ext cx="3774"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eaLnBrk="1" hangingPunct="1"/>
                <a:r>
                  <a:rPr lang="zh-CN" altLang="en-US" sz="1500" dirty="0">
                    <a:solidFill>
                      <a:srgbClr val="6CAE43"/>
                    </a:solidFill>
                    <a:latin typeface="微软雅黑" panose="020B0503020204020204" pitchFamily="34" charset="-122"/>
                    <a:ea typeface="微软雅黑" panose="020B0503020204020204" pitchFamily="34" charset="-122"/>
                  </a:rPr>
                  <a:t>管理员信息实体图</a:t>
                </a:r>
              </a:p>
            </p:txBody>
          </p:sp>
        </p:grpSp>
        <p:pic>
          <p:nvPicPr>
            <p:cNvPr id="11" name="图片 -2147482373"/>
            <p:cNvPicPr>
              <a:picLocks noChangeAspect="1"/>
            </p:cNvPicPr>
            <p:nvPr/>
          </p:nvPicPr>
          <p:blipFill>
            <a:blip r:embed="rId15"/>
            <a:srcRect l="15459" t="2345" r="14760" b="57224"/>
            <a:stretch>
              <a:fillRect/>
            </a:stretch>
          </p:blipFill>
          <p:spPr>
            <a:xfrm>
              <a:off x="8967" y="2010"/>
              <a:ext cx="5801" cy="4340"/>
            </a:xfrm>
            <a:prstGeom prst="rect">
              <a:avLst/>
            </a:prstGeom>
            <a:noFill/>
            <a:ln w="9525">
              <a:noFill/>
            </a:ln>
          </p:spPr>
        </p:pic>
      </p:grpSp>
      <p:grpSp>
        <p:nvGrpSpPr>
          <p:cNvPr id="89" name="组合 88"/>
          <p:cNvGrpSpPr/>
          <p:nvPr/>
        </p:nvGrpSpPr>
        <p:grpSpPr>
          <a:xfrm>
            <a:off x="-673735" y="481965"/>
            <a:ext cx="5902960" cy="1972310"/>
            <a:chOff x="-1061" y="759"/>
            <a:chExt cx="9296" cy="3106"/>
          </a:xfrm>
        </p:grpSpPr>
        <p:grpSp>
          <p:nvGrpSpPr>
            <p:cNvPr id="54" name="组合 53"/>
            <p:cNvGrpSpPr/>
            <p:nvPr/>
          </p:nvGrpSpPr>
          <p:grpSpPr>
            <a:xfrm>
              <a:off x="4461" y="1928"/>
              <a:ext cx="3774" cy="1011"/>
              <a:chOff x="4997" y="1895"/>
              <a:chExt cx="3774" cy="1011"/>
            </a:xfrm>
          </p:grpSpPr>
          <p:grpSp>
            <p:nvGrpSpPr>
              <p:cNvPr id="14" name="组合 13"/>
              <p:cNvGrpSpPr/>
              <p:nvPr/>
            </p:nvGrpSpPr>
            <p:grpSpPr>
              <a:xfrm rot="10800000">
                <a:off x="5319" y="1895"/>
                <a:ext cx="478" cy="1011"/>
                <a:chOff x="4399020" y="1508961"/>
                <a:chExt cx="404812" cy="855663"/>
              </a:xfrm>
            </p:grpSpPr>
            <p:sp>
              <p:nvSpPr>
                <p:cNvPr id="15" name="MH_Other_9"/>
                <p:cNvSpPr/>
                <p:nvPr>
                  <p:custDataLst>
                    <p:tags r:id="rId2"/>
                  </p:custDataLst>
                </p:nvPr>
              </p:nvSpPr>
              <p:spPr>
                <a:xfrm flipH="1">
                  <a:off x="4611745" y="1508961"/>
                  <a:ext cx="192087" cy="855663"/>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rgbClr val="6CAE43"/>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微软雅黑" panose="020B0503020204020204" pitchFamily="34" charset="-122"/>
                    <a:ea typeface="微软雅黑" panose="020B0503020204020204" pitchFamily="34" charset="-122"/>
                  </a:endParaRPr>
                </a:p>
              </p:txBody>
            </p:sp>
            <p:cxnSp>
              <p:nvCxnSpPr>
                <p:cNvPr id="16" name="MH_Other_10"/>
                <p:cNvCxnSpPr/>
                <p:nvPr>
                  <p:custDataLst>
                    <p:tags r:id="rId3"/>
                  </p:custDataLst>
                </p:nvPr>
              </p:nvCxnSpPr>
              <p:spPr>
                <a:xfrm flipH="1">
                  <a:off x="4399020" y="1934411"/>
                  <a:ext cx="215900" cy="0"/>
                </a:xfrm>
                <a:prstGeom prst="line">
                  <a:avLst/>
                </a:prstGeom>
                <a:ln w="25400">
                  <a:solidFill>
                    <a:srgbClr val="6CAE43"/>
                  </a:solidFill>
                  <a:tailEnd type="oval" w="sm" len="sm"/>
                </a:ln>
              </p:spPr>
              <p:style>
                <a:lnRef idx="1">
                  <a:schemeClr val="accent1"/>
                </a:lnRef>
                <a:fillRef idx="0">
                  <a:schemeClr val="accent1"/>
                </a:fillRef>
                <a:effectRef idx="0">
                  <a:schemeClr val="accent1"/>
                </a:effectRef>
                <a:fontRef idx="minor">
                  <a:schemeClr val="tx1"/>
                </a:fontRef>
              </p:style>
            </p:cxnSp>
            <p:sp>
              <p:nvSpPr>
                <p:cNvPr id="17" name="MH_Other_11"/>
                <p:cNvSpPr/>
                <p:nvPr>
                  <p:custDataLst>
                    <p:tags r:id="rId4"/>
                  </p:custDataLst>
                </p:nvPr>
              </p:nvSpPr>
              <p:spPr>
                <a:xfrm flipH="1">
                  <a:off x="4556182" y="1875674"/>
                  <a:ext cx="117475" cy="117475"/>
                </a:xfrm>
                <a:prstGeom prst="ellipse">
                  <a:avLst/>
                </a:prstGeom>
                <a:solidFill>
                  <a:srgbClr val="6CAE43"/>
                </a:solidFill>
                <a:ln>
                  <a:solidFill>
                    <a:srgbClr val="6CAE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微软雅黑" panose="020B0503020204020204" pitchFamily="34" charset="-122"/>
                    <a:ea typeface="微软雅黑" panose="020B0503020204020204" pitchFamily="34" charset="-122"/>
                  </a:endParaRPr>
                </a:p>
              </p:txBody>
            </p:sp>
          </p:grpSp>
          <p:sp>
            <p:nvSpPr>
              <p:cNvPr id="3" name="MH_SubTitle_1"/>
              <p:cNvSpPr>
                <a:spLocks noChangeArrowheads="1"/>
              </p:cNvSpPr>
              <p:nvPr>
                <p:custDataLst>
                  <p:tags r:id="rId1"/>
                </p:custDataLst>
              </p:nvPr>
            </p:nvSpPr>
            <p:spPr bwMode="auto">
              <a:xfrm flipH="1">
                <a:off x="4997" y="2155"/>
                <a:ext cx="3774"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eaLnBrk="1" hangingPunct="1"/>
                <a:r>
                  <a:rPr lang="zh-CN" altLang="en-US" sz="1500" dirty="0">
                    <a:solidFill>
                      <a:srgbClr val="6CAE43"/>
                    </a:solidFill>
                    <a:latin typeface="微软雅黑" panose="020B0503020204020204" pitchFamily="34" charset="-122"/>
                    <a:ea typeface="微软雅黑" panose="020B0503020204020204" pitchFamily="34" charset="-122"/>
                  </a:rPr>
                  <a:t>学生信息管理实体图</a:t>
                </a:r>
              </a:p>
            </p:txBody>
          </p:sp>
        </p:grpSp>
        <p:pic>
          <p:nvPicPr>
            <p:cNvPr id="10" name="图片 -2147482374"/>
            <p:cNvPicPr>
              <a:picLocks noChangeAspect="1"/>
            </p:cNvPicPr>
            <p:nvPr/>
          </p:nvPicPr>
          <p:blipFill>
            <a:blip r:embed="rId16"/>
            <a:srcRect t="7149" r="6236" b="62807"/>
            <a:stretch>
              <a:fillRect/>
            </a:stretch>
          </p:blipFill>
          <p:spPr>
            <a:xfrm>
              <a:off x="-1061" y="759"/>
              <a:ext cx="7482" cy="3106"/>
            </a:xfrm>
            <a:prstGeom prst="rect">
              <a:avLst/>
            </a:prstGeom>
            <a:noFill/>
            <a:ln w="9525">
              <a:noFill/>
            </a:ln>
          </p:spPr>
        </p:pic>
      </p:grpSp>
    </p:spTree>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0-#ppt_w/2"/>
                                          </p:val>
                                        </p:tav>
                                        <p:tav tm="100000">
                                          <p:val>
                                            <p:strVal val="#ppt_x"/>
                                          </p:val>
                                        </p:tav>
                                      </p:tavLst>
                                    </p:anim>
                                    <p:anim calcmode="lin" valueType="num">
                                      <p:cBhvr additive="base">
                                        <p:cTn id="17" dur="1000" fill="hold"/>
                                        <p:tgtEl>
                                          <p:spTgt spid="9"/>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89"/>
                                        </p:tgtEl>
                                        <p:attrNameLst>
                                          <p:attrName>style.visibility</p:attrName>
                                        </p:attrNameLst>
                                      </p:cBhvr>
                                      <p:to>
                                        <p:strVal val="visible"/>
                                      </p:to>
                                    </p:set>
                                    <p:anim calcmode="lin" valueType="num">
                                      <p:cBhvr additive="base">
                                        <p:cTn id="25" dur="500" fill="hold"/>
                                        <p:tgtEl>
                                          <p:spTgt spid="89"/>
                                        </p:tgtEl>
                                        <p:attrNameLst>
                                          <p:attrName>ppt_x</p:attrName>
                                        </p:attrNameLst>
                                      </p:cBhvr>
                                      <p:tavLst>
                                        <p:tav tm="0">
                                          <p:val>
                                            <p:strVal val="1+#ppt_w/2"/>
                                          </p:val>
                                        </p:tav>
                                        <p:tav tm="100000">
                                          <p:val>
                                            <p:strVal val="#ppt_x"/>
                                          </p:val>
                                        </p:tav>
                                      </p:tavLst>
                                    </p:anim>
                                    <p:anim calcmode="lin" valueType="num">
                                      <p:cBhvr additive="base">
                                        <p:cTn id="26" dur="500" fill="hold"/>
                                        <p:tgtEl>
                                          <p:spTgt spid="8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additive="base">
                                        <p:cTn id="31" dur="500" fill="hold"/>
                                        <p:tgtEl>
                                          <p:spTgt spid="90"/>
                                        </p:tgtEl>
                                        <p:attrNameLst>
                                          <p:attrName>ppt_x</p:attrName>
                                        </p:attrNameLst>
                                      </p:cBhvr>
                                      <p:tavLst>
                                        <p:tav tm="0">
                                          <p:val>
                                            <p:strVal val="0-#ppt_w/2"/>
                                          </p:val>
                                        </p:tav>
                                        <p:tav tm="100000">
                                          <p:val>
                                            <p:strVal val="#ppt_x"/>
                                          </p:val>
                                        </p:tav>
                                      </p:tavLst>
                                    </p:anim>
                                    <p:anim calcmode="lin" valueType="num">
                                      <p:cBhvr additive="base">
                                        <p:cTn id="32" dur="500" fill="hold"/>
                                        <p:tgtEl>
                                          <p:spTgt spid="9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3674" y="266153"/>
            <a:ext cx="216028" cy="216000"/>
            <a:chOff x="1827622" y="1343919"/>
            <a:chExt cx="2304000" cy="2304000"/>
          </a:xfrm>
        </p:grpSpPr>
        <p:sp>
          <p:nvSpPr>
            <p:cNvPr id="5" name="椭圆 4"/>
            <p:cNvSpPr/>
            <p:nvPr/>
          </p:nvSpPr>
          <p:spPr>
            <a:xfrm>
              <a:off x="1827622" y="1343919"/>
              <a:ext cx="2304000" cy="2304000"/>
            </a:xfrm>
            <a:prstGeom prst="ellipse">
              <a:avLst/>
            </a:prstGeom>
            <a:gradFill flip="none" rotWithShape="1">
              <a:gsLst>
                <a:gs pos="100000">
                  <a:schemeClr val="tx1">
                    <a:lumMod val="85000"/>
                    <a:lumOff val="15000"/>
                  </a:schemeClr>
                </a:gs>
                <a:gs pos="0">
                  <a:schemeClr val="tx1">
                    <a:lumMod val="65000"/>
                    <a:lumOff val="35000"/>
                  </a:schemeClr>
                </a:gs>
              </a:gsLst>
              <a:path path="circle">
                <a:fillToRect l="100000" b="100000"/>
              </a:path>
              <a:tileRect t="-100000" r="-100000"/>
            </a:grad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6" name="椭圆 5"/>
            <p:cNvSpPr/>
            <p:nvPr/>
          </p:nvSpPr>
          <p:spPr>
            <a:xfrm>
              <a:off x="1877481" y="1393778"/>
              <a:ext cx="2204282" cy="2204282"/>
            </a:xfrm>
            <a:prstGeom prst="ellipse">
              <a:avLst/>
            </a:prstGeom>
            <a:gradFill flip="none" rotWithShape="1">
              <a:gsLst>
                <a:gs pos="0">
                  <a:srgbClr val="6CAE43"/>
                </a:gs>
                <a:gs pos="100000">
                  <a:srgbClr val="92D050"/>
                </a:gs>
              </a:gsLst>
              <a:path path="circle">
                <a:fillToRect l="100000" b="100000"/>
              </a:path>
              <a:tileRect t="-100000" r="-100000"/>
            </a:gradFill>
            <a:ln w="12700">
              <a:gradFill>
                <a:gsLst>
                  <a:gs pos="100000">
                    <a:srgbClr val="6CAE43"/>
                  </a:gs>
                  <a:gs pos="0">
                    <a:srgbClr val="92D050"/>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sp>
        <p:nvSpPr>
          <p:cNvPr id="7" name="TextBox 4"/>
          <p:cNvSpPr txBox="1"/>
          <p:nvPr/>
        </p:nvSpPr>
        <p:spPr>
          <a:xfrm>
            <a:off x="737076" y="235654"/>
            <a:ext cx="1737360" cy="283845"/>
          </a:xfrm>
          <a:prstGeom prst="rect">
            <a:avLst/>
          </a:prstGeom>
          <a:noFill/>
        </p:spPr>
        <p:txBody>
          <a:bodyPr wrap="none" lIns="68580" tIns="34290" rIns="68580" bIns="34290" rtlCol="0">
            <a:spAutoFit/>
          </a:bodyPr>
          <a:lstStyle/>
          <a:p>
            <a:pPr defTabSz="685800"/>
            <a:r>
              <a:rPr lang="zh-CN" altLang="en-US" sz="1400" dirty="0">
                <a:solidFill>
                  <a:srgbClr val="6CAE43"/>
                </a:solidFill>
                <a:latin typeface="微软雅黑" panose="020B0503020204020204" pitchFamily="34" charset="-122"/>
                <a:ea typeface="微软雅黑" panose="020B0503020204020204" pitchFamily="34" charset="-122"/>
              </a:rPr>
              <a:t>预计实现的基本功能</a:t>
            </a:r>
          </a:p>
        </p:txBody>
      </p:sp>
      <p:cxnSp>
        <p:nvCxnSpPr>
          <p:cNvPr id="8" name="直接连接符 7"/>
          <p:cNvCxnSpPr>
            <a:endCxn id="9" idx="11"/>
          </p:cNvCxnSpPr>
          <p:nvPr/>
        </p:nvCxnSpPr>
        <p:spPr>
          <a:xfrm flipV="1">
            <a:off x="435675" y="592988"/>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Freeform 6"/>
          <p:cNvSpPr>
            <a:spLocks noEditPoints="1"/>
          </p:cNvSpPr>
          <p:nvPr/>
        </p:nvSpPr>
        <p:spPr bwMode="auto">
          <a:xfrm>
            <a:off x="8460938" y="272353"/>
            <a:ext cx="319470" cy="32063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75" name="文本框 74"/>
          <p:cNvSpPr txBox="1"/>
          <p:nvPr/>
        </p:nvSpPr>
        <p:spPr>
          <a:xfrm>
            <a:off x="608330" y="916940"/>
            <a:ext cx="551815" cy="3093085"/>
          </a:xfrm>
          <a:prstGeom prst="rect">
            <a:avLst/>
          </a:prstGeom>
          <a:noFill/>
        </p:spPr>
        <p:txBody>
          <a:bodyPr vert="eaVert" wrap="square" rtlCol="0">
            <a:spAutoFit/>
          </a:bodyPr>
          <a:lstStyle/>
          <a:p>
            <a:r>
              <a:rPr lang="zh-CN" altLang="en-US" sz="2400" dirty="0">
                <a:solidFill>
                  <a:srgbClr val="80C04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公寓表结构</a:t>
            </a:r>
          </a:p>
        </p:txBody>
      </p:sp>
      <p:pic>
        <p:nvPicPr>
          <p:cNvPr id="2" name="图片 4"/>
          <p:cNvPicPr>
            <a:picLocks noChangeAspect="1"/>
          </p:cNvPicPr>
          <p:nvPr>
            <p:custDataLst>
              <p:tags r:id="rId1"/>
            </p:custDataLst>
          </p:nvPr>
        </p:nvPicPr>
        <p:blipFill>
          <a:blip r:embed="rId3"/>
          <a:stretch>
            <a:fillRect/>
          </a:stretch>
        </p:blipFill>
        <p:spPr>
          <a:xfrm>
            <a:off x="1160145" y="635635"/>
            <a:ext cx="5094605" cy="2241550"/>
          </a:xfrm>
          <a:prstGeom prst="rect">
            <a:avLst/>
          </a:prstGeom>
          <a:noFill/>
          <a:ln w="9525">
            <a:noFill/>
          </a:ln>
        </p:spPr>
      </p:pic>
      <p:sp>
        <p:nvSpPr>
          <p:cNvPr id="3" name="文本框 2"/>
          <p:cNvSpPr txBox="1"/>
          <p:nvPr/>
        </p:nvSpPr>
        <p:spPr>
          <a:xfrm>
            <a:off x="2474595" y="3112770"/>
            <a:ext cx="551815" cy="3093085"/>
          </a:xfrm>
          <a:prstGeom prst="rect">
            <a:avLst/>
          </a:prstGeom>
          <a:noFill/>
        </p:spPr>
        <p:txBody>
          <a:bodyPr vert="eaVert" wrap="square" rtlCol="0">
            <a:spAutoFit/>
          </a:bodyPr>
          <a:lstStyle/>
          <a:p>
            <a:r>
              <a:rPr lang="zh-CN" altLang="en-US" sz="2400" dirty="0">
                <a:solidFill>
                  <a:srgbClr val="80C04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宿舍表结构</a:t>
            </a:r>
          </a:p>
        </p:txBody>
      </p:sp>
      <p:pic>
        <p:nvPicPr>
          <p:cNvPr id="10" name="图片 6"/>
          <p:cNvPicPr>
            <a:picLocks noChangeAspect="1"/>
          </p:cNvPicPr>
          <p:nvPr/>
        </p:nvPicPr>
        <p:blipFill>
          <a:blip r:embed="rId4"/>
          <a:stretch>
            <a:fillRect/>
          </a:stretch>
        </p:blipFill>
        <p:spPr>
          <a:xfrm>
            <a:off x="3233420" y="2883535"/>
            <a:ext cx="5134610" cy="210756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0-#ppt_w/2"/>
                                          </p:val>
                                        </p:tav>
                                        <p:tav tm="100000">
                                          <p:val>
                                            <p:strVal val="#ppt_x"/>
                                          </p:val>
                                        </p:tav>
                                      </p:tavLst>
                                    </p:anim>
                                    <p:anim calcmode="lin" valueType="num">
                                      <p:cBhvr additive="base">
                                        <p:cTn id="17" dur="1000" fill="hold"/>
                                        <p:tgtEl>
                                          <p:spTgt spid="9"/>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500" fill="hold">
                                          <p:stCondLst>
                                            <p:cond delay="0"/>
                                          </p:stCondLst>
                                        </p:cTn>
                                        <p:tgtEl>
                                          <p:spTgt spid="75"/>
                                        </p:tgtEl>
                                        <p:attrNameLst>
                                          <p:attrName>style.visibility</p:attrName>
                                        </p:attrNameLst>
                                      </p:cBhvr>
                                      <p:to>
                                        <p:strVal val="visible"/>
                                      </p:to>
                                    </p:set>
                                    <p:anim calcmode="lin" valueType="num">
                                      <p:cBhvr>
                                        <p:cTn id="25" dur="500" fill="hold"/>
                                        <p:tgtEl>
                                          <p:spTgt spid="75"/>
                                        </p:tgtEl>
                                        <p:attrNameLst>
                                          <p:attrName>ppt_w</p:attrName>
                                        </p:attrNameLst>
                                      </p:cBhvr>
                                      <p:tavLst>
                                        <p:tav tm="0">
                                          <p:val>
                                            <p:strVal val="#ppt_w*0.70"/>
                                          </p:val>
                                        </p:tav>
                                        <p:tav tm="100000">
                                          <p:val>
                                            <p:strVal val="#ppt_w"/>
                                          </p:val>
                                        </p:tav>
                                      </p:tavLst>
                                    </p:anim>
                                    <p:anim calcmode="lin" valueType="num">
                                      <p:cBhvr>
                                        <p:cTn id="26" dur="500" fill="hold"/>
                                        <p:tgtEl>
                                          <p:spTgt spid="75"/>
                                        </p:tgtEl>
                                        <p:attrNameLst>
                                          <p:attrName>ppt_h</p:attrName>
                                        </p:attrNameLst>
                                      </p:cBhvr>
                                      <p:tavLst>
                                        <p:tav tm="0">
                                          <p:val>
                                            <p:strVal val="#ppt_h"/>
                                          </p:val>
                                        </p:tav>
                                        <p:tav tm="100000">
                                          <p:val>
                                            <p:strVal val="#ppt_h"/>
                                          </p:val>
                                        </p:tav>
                                      </p:tavLst>
                                    </p:anim>
                                    <p:animEffect transition="in" filter="fade">
                                      <p:cBhvr>
                                        <p:cTn id="27" dur="500"/>
                                        <p:tgtEl>
                                          <p:spTgt spid="7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500"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strVal val="#ppt_w*0.70"/>
                                          </p:val>
                                        </p:tav>
                                        <p:tav tm="100000">
                                          <p:val>
                                            <p:strVal val="#ppt_w"/>
                                          </p:val>
                                        </p:tav>
                                      </p:tavLst>
                                    </p:anim>
                                    <p:anim calcmode="lin" valueType="num">
                                      <p:cBhvr>
                                        <p:cTn id="39" dur="500" fill="hold"/>
                                        <p:tgtEl>
                                          <p:spTgt spid="3"/>
                                        </p:tgtEl>
                                        <p:attrNameLst>
                                          <p:attrName>ppt_h</p:attrName>
                                        </p:attrNameLst>
                                      </p:cBhvr>
                                      <p:tavLst>
                                        <p:tav tm="0">
                                          <p:val>
                                            <p:strVal val="#ppt_h"/>
                                          </p:val>
                                        </p:tav>
                                        <p:tav tm="100000">
                                          <p:val>
                                            <p:strVal val="#ppt_h"/>
                                          </p:val>
                                        </p:tav>
                                      </p:tavLst>
                                    </p:anim>
                                    <p:animEffect transition="in" filter="fade">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ldLvl="0" animBg="1"/>
      <p:bldP spid="75"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3674" y="266153"/>
            <a:ext cx="216028" cy="216000"/>
            <a:chOff x="1827622" y="1343919"/>
            <a:chExt cx="2304000" cy="2304000"/>
          </a:xfrm>
        </p:grpSpPr>
        <p:sp>
          <p:nvSpPr>
            <p:cNvPr id="5" name="椭圆 4"/>
            <p:cNvSpPr/>
            <p:nvPr/>
          </p:nvSpPr>
          <p:spPr>
            <a:xfrm>
              <a:off x="1827622" y="1343919"/>
              <a:ext cx="2304000" cy="2304000"/>
            </a:xfrm>
            <a:prstGeom prst="ellipse">
              <a:avLst/>
            </a:prstGeom>
            <a:gradFill flip="none" rotWithShape="1">
              <a:gsLst>
                <a:gs pos="100000">
                  <a:schemeClr val="tx1">
                    <a:lumMod val="85000"/>
                    <a:lumOff val="15000"/>
                  </a:schemeClr>
                </a:gs>
                <a:gs pos="0">
                  <a:schemeClr val="tx1">
                    <a:lumMod val="65000"/>
                    <a:lumOff val="35000"/>
                  </a:schemeClr>
                </a:gs>
              </a:gsLst>
              <a:path path="circle">
                <a:fillToRect l="100000" b="100000"/>
              </a:path>
              <a:tileRect t="-100000" r="-100000"/>
            </a:grad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6" name="椭圆 5"/>
            <p:cNvSpPr/>
            <p:nvPr/>
          </p:nvSpPr>
          <p:spPr>
            <a:xfrm>
              <a:off x="1877481" y="1393778"/>
              <a:ext cx="2204282" cy="2204282"/>
            </a:xfrm>
            <a:prstGeom prst="ellipse">
              <a:avLst/>
            </a:prstGeom>
            <a:gradFill flip="none" rotWithShape="1">
              <a:gsLst>
                <a:gs pos="0">
                  <a:srgbClr val="6CAE43"/>
                </a:gs>
                <a:gs pos="100000">
                  <a:srgbClr val="92D050"/>
                </a:gs>
              </a:gsLst>
              <a:path path="circle">
                <a:fillToRect l="100000" b="100000"/>
              </a:path>
              <a:tileRect t="-100000" r="-100000"/>
            </a:gradFill>
            <a:ln w="12700">
              <a:gradFill>
                <a:gsLst>
                  <a:gs pos="100000">
                    <a:srgbClr val="6CAE43"/>
                  </a:gs>
                  <a:gs pos="0">
                    <a:srgbClr val="92D050"/>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sp>
        <p:nvSpPr>
          <p:cNvPr id="7" name="TextBox 4"/>
          <p:cNvSpPr txBox="1"/>
          <p:nvPr/>
        </p:nvSpPr>
        <p:spPr>
          <a:xfrm>
            <a:off x="737076" y="235654"/>
            <a:ext cx="1737360" cy="283845"/>
          </a:xfrm>
          <a:prstGeom prst="rect">
            <a:avLst/>
          </a:prstGeom>
          <a:noFill/>
        </p:spPr>
        <p:txBody>
          <a:bodyPr wrap="none" lIns="68580" tIns="34290" rIns="68580" bIns="34290" rtlCol="0">
            <a:spAutoFit/>
          </a:bodyPr>
          <a:lstStyle/>
          <a:p>
            <a:pPr defTabSz="685800"/>
            <a:r>
              <a:rPr lang="zh-CN" altLang="en-US" sz="1400" dirty="0">
                <a:solidFill>
                  <a:srgbClr val="6CAE43"/>
                </a:solidFill>
                <a:latin typeface="微软雅黑" panose="020B0503020204020204" pitchFamily="34" charset="-122"/>
                <a:ea typeface="微软雅黑" panose="020B0503020204020204" pitchFamily="34" charset="-122"/>
              </a:rPr>
              <a:t>预计实现的基本功能</a:t>
            </a:r>
          </a:p>
        </p:txBody>
      </p:sp>
      <p:cxnSp>
        <p:nvCxnSpPr>
          <p:cNvPr id="8" name="直接连接符 7"/>
          <p:cNvCxnSpPr>
            <a:endCxn id="9" idx="11"/>
          </p:cNvCxnSpPr>
          <p:nvPr/>
        </p:nvCxnSpPr>
        <p:spPr>
          <a:xfrm flipV="1">
            <a:off x="435675" y="592988"/>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Freeform 6"/>
          <p:cNvSpPr>
            <a:spLocks noEditPoints="1"/>
          </p:cNvSpPr>
          <p:nvPr/>
        </p:nvSpPr>
        <p:spPr bwMode="auto">
          <a:xfrm>
            <a:off x="8460938" y="272353"/>
            <a:ext cx="319470" cy="32063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75" name="文本框 74"/>
          <p:cNvSpPr txBox="1"/>
          <p:nvPr/>
        </p:nvSpPr>
        <p:spPr>
          <a:xfrm>
            <a:off x="1922780" y="3081655"/>
            <a:ext cx="551815" cy="2725420"/>
          </a:xfrm>
          <a:prstGeom prst="rect">
            <a:avLst/>
          </a:prstGeom>
          <a:noFill/>
        </p:spPr>
        <p:txBody>
          <a:bodyPr vert="eaVert" wrap="square" rtlCol="0">
            <a:spAutoFit/>
          </a:bodyPr>
          <a:lstStyle/>
          <a:p>
            <a:r>
              <a:rPr lang="zh-CN" altLang="en-US" sz="2400" dirty="0">
                <a:solidFill>
                  <a:srgbClr val="80C04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用户表结构</a:t>
            </a:r>
          </a:p>
        </p:txBody>
      </p:sp>
      <p:sp>
        <p:nvSpPr>
          <p:cNvPr id="10" name="文本框 9"/>
          <p:cNvSpPr txBox="1"/>
          <p:nvPr/>
        </p:nvSpPr>
        <p:spPr>
          <a:xfrm>
            <a:off x="384175" y="782320"/>
            <a:ext cx="551815" cy="3093085"/>
          </a:xfrm>
          <a:prstGeom prst="rect">
            <a:avLst/>
          </a:prstGeom>
          <a:noFill/>
        </p:spPr>
        <p:txBody>
          <a:bodyPr vert="eaVert" wrap="square" rtlCol="0">
            <a:spAutoFit/>
          </a:bodyPr>
          <a:lstStyle/>
          <a:p>
            <a:r>
              <a:rPr lang="zh-CN" altLang="en-US" sz="2400" dirty="0">
                <a:solidFill>
                  <a:srgbClr val="80C04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学生表结构</a:t>
            </a:r>
          </a:p>
        </p:txBody>
      </p:sp>
      <p:pic>
        <p:nvPicPr>
          <p:cNvPr id="2" name="图片 -2147482371"/>
          <p:cNvPicPr>
            <a:picLocks noChangeAspect="1"/>
          </p:cNvPicPr>
          <p:nvPr/>
        </p:nvPicPr>
        <p:blipFill>
          <a:blip r:embed="rId2"/>
          <a:stretch>
            <a:fillRect/>
          </a:stretch>
        </p:blipFill>
        <p:spPr>
          <a:xfrm>
            <a:off x="1183005" y="645160"/>
            <a:ext cx="4916170" cy="2157095"/>
          </a:xfrm>
          <a:prstGeom prst="rect">
            <a:avLst/>
          </a:prstGeom>
          <a:noFill/>
          <a:ln w="9525">
            <a:noFill/>
          </a:ln>
        </p:spPr>
      </p:pic>
      <p:pic>
        <p:nvPicPr>
          <p:cNvPr id="3" name="图片 8"/>
          <p:cNvPicPr>
            <a:picLocks noChangeAspect="1"/>
          </p:cNvPicPr>
          <p:nvPr/>
        </p:nvPicPr>
        <p:blipFill>
          <a:blip r:embed="rId3"/>
          <a:stretch>
            <a:fillRect/>
          </a:stretch>
        </p:blipFill>
        <p:spPr>
          <a:xfrm>
            <a:off x="2851150" y="2927985"/>
            <a:ext cx="5273040" cy="198628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0-#ppt_w/2"/>
                                          </p:val>
                                        </p:tav>
                                        <p:tav tm="100000">
                                          <p:val>
                                            <p:strVal val="#ppt_x"/>
                                          </p:val>
                                        </p:tav>
                                      </p:tavLst>
                                    </p:anim>
                                    <p:anim calcmode="lin" valueType="num">
                                      <p:cBhvr additive="base">
                                        <p:cTn id="17" dur="1000" fill="hold"/>
                                        <p:tgtEl>
                                          <p:spTgt spid="9"/>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500"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strVal val="#ppt_w*0.70"/>
                                          </p:val>
                                        </p:tav>
                                        <p:tav tm="100000">
                                          <p:val>
                                            <p:strVal val="#ppt_w"/>
                                          </p:val>
                                        </p:tav>
                                      </p:tavLst>
                                    </p:anim>
                                    <p:anim calcmode="lin" valueType="num">
                                      <p:cBhvr>
                                        <p:cTn id="26" dur="500" fill="hold"/>
                                        <p:tgtEl>
                                          <p:spTgt spid="10"/>
                                        </p:tgtEl>
                                        <p:attrNameLst>
                                          <p:attrName>ppt_h</p:attrName>
                                        </p:attrNameLst>
                                      </p:cBhvr>
                                      <p:tavLst>
                                        <p:tav tm="0">
                                          <p:val>
                                            <p:strVal val="#ppt_h"/>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500"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strVal val="#ppt_w*0.70"/>
                                          </p:val>
                                        </p:tav>
                                        <p:tav tm="100000">
                                          <p:val>
                                            <p:strVal val="#ppt_w"/>
                                          </p:val>
                                        </p:tav>
                                      </p:tavLst>
                                    </p:anim>
                                    <p:anim calcmode="lin" valueType="num">
                                      <p:cBhvr>
                                        <p:cTn id="39" dur="500" fill="hold"/>
                                        <p:tgtEl>
                                          <p:spTgt spid="75"/>
                                        </p:tgtEl>
                                        <p:attrNameLst>
                                          <p:attrName>ppt_h</p:attrName>
                                        </p:attrNameLst>
                                      </p:cBhvr>
                                      <p:tavLst>
                                        <p:tav tm="0">
                                          <p:val>
                                            <p:strVal val="#ppt_h"/>
                                          </p:val>
                                        </p:tav>
                                        <p:tav tm="100000">
                                          <p:val>
                                            <p:strVal val="#ppt_h"/>
                                          </p:val>
                                        </p:tav>
                                      </p:tavLst>
                                    </p:anim>
                                    <p:animEffect transition="in" filter="fade">
                                      <p:cBhvr>
                                        <p:cTn id="40" dur="500"/>
                                        <p:tgtEl>
                                          <p:spTgt spid="7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ldLvl="0" animBg="1"/>
      <p:bldP spid="75"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9"/>
</p:tagLst>
</file>

<file path=ppt/tags/tag11.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0"/>
</p:tagLst>
</file>

<file path=ppt/tags/tag12.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1"/>
</p:tagLst>
</file>

<file path=ppt/tags/tag1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653,&quot;width&quot;:8302}"/>
</p:tagLst>
</file>

<file path=ppt/tags/tag14.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9"/>
</p:tagLst>
</file>

<file path=ppt/tags/tag20.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4"/>
</p:tagLst>
</file>

<file path=ppt/tags/tag24.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4"/>
</p:tagLst>
</file>

<file path=ppt/tags/tag26.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4"/>
</p:tagLst>
</file>

<file path=ppt/tags/tag28.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0"/>
</p:tagLst>
</file>

<file path=ppt/tags/tag4.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1"/>
</p:tagLst>
</file>

<file path=ppt/tags/tag5.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9"/>
</p:tagLst>
</file>

<file path=ppt/tags/tag7.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0"/>
</p:tagLst>
</file>

<file path=ppt/tags/tag8.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1"/>
</p:tagLst>
</file>

<file path=ppt/tags/tag9.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TotalTime>
  <Words>453</Words>
  <Application>Microsoft Office PowerPoint</Application>
  <PresentationFormat>全屏显示(16:9)</PresentationFormat>
  <Paragraphs>89</Paragraphs>
  <Slides>26</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26</vt:i4>
      </vt:variant>
    </vt:vector>
  </HeadingPairs>
  <TitlesOfParts>
    <vt:vector size="33" baseType="lpstr">
      <vt:lpstr>宋体</vt:lpstr>
      <vt:lpstr>微软雅黑</vt:lpstr>
      <vt:lpstr>Arial</vt:lpstr>
      <vt:lpstr>Calibri</vt:lpstr>
      <vt:lpstr>Calibri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开题报告</dc:title>
  <dc:creator>第一PPT</dc:creator>
  <cp:keywords>www.1ppt.com</cp:keywords>
  <cp:lastModifiedBy>张 天宝</cp:lastModifiedBy>
  <cp:revision>17</cp:revision>
  <dcterms:created xsi:type="dcterms:W3CDTF">2016-11-26T07:25:05Z</dcterms:created>
  <dcterms:modified xsi:type="dcterms:W3CDTF">2021-04-22T15:08:59Z</dcterms:modified>
</cp:coreProperties>
</file>